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74" r:id="rId2"/>
    <p:sldId id="375" r:id="rId3"/>
    <p:sldId id="446" r:id="rId4"/>
    <p:sldId id="511" r:id="rId5"/>
    <p:sldId id="512" r:id="rId6"/>
    <p:sldId id="513" r:id="rId7"/>
    <p:sldId id="514" r:id="rId8"/>
    <p:sldId id="515" r:id="rId9"/>
    <p:sldId id="516" r:id="rId10"/>
    <p:sldId id="518" r:id="rId11"/>
    <p:sldId id="583" r:id="rId12"/>
    <p:sldId id="517" r:id="rId13"/>
    <p:sldId id="519" r:id="rId14"/>
    <p:sldId id="520" r:id="rId15"/>
    <p:sldId id="521" r:id="rId16"/>
    <p:sldId id="522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531" r:id="rId26"/>
    <p:sldId id="532" r:id="rId27"/>
    <p:sldId id="533" r:id="rId28"/>
    <p:sldId id="534" r:id="rId29"/>
    <p:sldId id="535" r:id="rId30"/>
    <p:sldId id="536" r:id="rId31"/>
    <p:sldId id="537" r:id="rId32"/>
    <p:sldId id="538" r:id="rId33"/>
    <p:sldId id="539" r:id="rId34"/>
    <p:sldId id="540" r:id="rId35"/>
    <p:sldId id="541" r:id="rId36"/>
    <p:sldId id="542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2" r:id="rId47"/>
    <p:sldId id="553" r:id="rId48"/>
    <p:sldId id="554" r:id="rId49"/>
    <p:sldId id="555" r:id="rId50"/>
    <p:sldId id="556" r:id="rId51"/>
    <p:sldId id="558" r:id="rId52"/>
    <p:sldId id="559" r:id="rId53"/>
    <p:sldId id="560" r:id="rId54"/>
    <p:sldId id="561" r:id="rId55"/>
    <p:sldId id="562" r:id="rId56"/>
    <p:sldId id="563" r:id="rId57"/>
    <p:sldId id="564" r:id="rId58"/>
    <p:sldId id="565" r:id="rId59"/>
    <p:sldId id="566" r:id="rId60"/>
    <p:sldId id="567" r:id="rId61"/>
    <p:sldId id="568" r:id="rId62"/>
    <p:sldId id="569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  <p:sldId id="578" r:id="rId72"/>
    <p:sldId id="579" r:id="rId73"/>
    <p:sldId id="581" r:id="rId74"/>
    <p:sldId id="580" r:id="rId75"/>
    <p:sldId id="582" r:id="rId76"/>
    <p:sldId id="312" r:id="rId7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192667-772B-4085-A486-86260D2FC593}" v="309" dt="2021-11-02T02:44:36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 autoAdjust="0"/>
    <p:restoredTop sz="90476" autoAdjust="0"/>
  </p:normalViewPr>
  <p:slideViewPr>
    <p:cSldViewPr>
      <p:cViewPr>
        <p:scale>
          <a:sx n="75" d="100"/>
          <a:sy n="75" d="100"/>
        </p:scale>
        <p:origin x="744" y="-3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A0192667-772B-4085-A486-86260D2FC593}"/>
    <pc:docChg chg="undo custSel addSld delSld modSld sldOrd">
      <pc:chgData name="변 구훈" userId="3ff7b78a3b81e618" providerId="LiveId" clId="{A0192667-772B-4085-A486-86260D2FC593}" dt="2021-11-02T02:44:43.474" v="3242" actId="22"/>
      <pc:docMkLst>
        <pc:docMk/>
      </pc:docMkLst>
      <pc:sldChg chg="modSp mod">
        <pc:chgData name="변 구훈" userId="3ff7b78a3b81e618" providerId="LiveId" clId="{A0192667-772B-4085-A486-86260D2FC593}" dt="2021-11-02T01:50:16.598" v="80" actId="1076"/>
        <pc:sldMkLst>
          <pc:docMk/>
          <pc:sldMk cId="0" sldId="293"/>
        </pc:sldMkLst>
        <pc:spChg chg="mod">
          <ac:chgData name="변 구훈" userId="3ff7b78a3b81e618" providerId="LiveId" clId="{A0192667-772B-4085-A486-86260D2FC593}" dt="2021-11-02T01:50:16.598" v="80" actId="1076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0:54.735" v="91" actId="20577"/>
        <pc:sldMkLst>
          <pc:docMk/>
          <pc:sldMk cId="389694312" sldId="374"/>
        </pc:sldMkLst>
        <pc:spChg chg="mod">
          <ac:chgData name="변 구훈" userId="3ff7b78a3b81e618" providerId="LiveId" clId="{A0192667-772B-4085-A486-86260D2FC593}" dt="2021-11-02T01:50:54.735" v="9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modSp mod">
        <pc:chgData name="변 구훈" userId="3ff7b78a3b81e618" providerId="LiveId" clId="{A0192667-772B-4085-A486-86260D2FC593}" dt="2021-11-02T01:53:50.471" v="360" actId="20577"/>
        <pc:sldMkLst>
          <pc:docMk/>
          <pc:sldMk cId="1595637238" sldId="375"/>
        </pc:sldMkLst>
        <pc:spChg chg="mod">
          <ac:chgData name="변 구훈" userId="3ff7b78a3b81e618" providerId="LiveId" clId="{A0192667-772B-4085-A486-86260D2FC593}" dt="2021-11-02T01:51:17.574" v="125"/>
          <ac:spMkLst>
            <pc:docMk/>
            <pc:sldMk cId="1595637238" sldId="375"/>
            <ac:spMk id="2" creationId="{00000000-0000-0000-0000-000000000000}"/>
          </ac:spMkLst>
        </pc:spChg>
        <pc:spChg chg="mod">
          <ac:chgData name="변 구훈" userId="3ff7b78a3b81e618" providerId="LiveId" clId="{A0192667-772B-4085-A486-86260D2FC593}" dt="2021-11-02T01:53:50.471" v="360" actId="20577"/>
          <ac:spMkLst>
            <pc:docMk/>
            <pc:sldMk cId="1595637238" sldId="375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A0192667-772B-4085-A486-86260D2FC593}" dt="2021-11-02T01:54:51.842" v="412"/>
        <pc:sldMkLst>
          <pc:docMk/>
          <pc:sldMk cId="2560913739" sldId="446"/>
        </pc:sldMkLst>
        <pc:spChg chg="mod">
          <ac:chgData name="변 구훈" userId="3ff7b78a3b81e618" providerId="LiveId" clId="{A0192667-772B-4085-A486-86260D2FC593}" dt="2021-11-02T01:54:06.681" v="406" actId="20577"/>
          <ac:spMkLst>
            <pc:docMk/>
            <pc:sldMk cId="2560913739" sldId="446"/>
            <ac:spMk id="2" creationId="{00000000-0000-0000-0000-000000000000}"/>
          </ac:spMkLst>
        </pc:spChg>
        <pc:spChg chg="add del mod">
          <ac:chgData name="변 구훈" userId="3ff7b78a3b81e618" providerId="LiveId" clId="{A0192667-772B-4085-A486-86260D2FC593}" dt="2021-11-02T01:54:51.842" v="412"/>
          <ac:spMkLst>
            <pc:docMk/>
            <pc:sldMk cId="2560913739" sldId="446"/>
            <ac:spMk id="6" creationId="{E7B8F827-BFF0-4E70-8D91-90D6942F663D}"/>
          </ac:spMkLst>
        </pc:spChg>
        <pc:spChg chg="del">
          <ac:chgData name="변 구훈" userId="3ff7b78a3b81e618" providerId="LiveId" clId="{A0192667-772B-4085-A486-86260D2FC593}" dt="2021-11-02T01:54:16.709" v="407" actId="478"/>
          <ac:spMkLst>
            <pc:docMk/>
            <pc:sldMk cId="2560913739" sldId="446"/>
            <ac:spMk id="8" creationId="{DD3E7C64-E348-4974-82D5-32AE705E6047}"/>
          </ac:spMkLst>
        </pc:spChg>
        <pc:picChg chg="add mod">
          <ac:chgData name="변 구훈" userId="3ff7b78a3b81e618" providerId="LiveId" clId="{A0192667-772B-4085-A486-86260D2FC593}" dt="2021-11-02T01:54:21.310" v="410" actId="1076"/>
          <ac:picMkLst>
            <pc:docMk/>
            <pc:sldMk cId="2560913739" sldId="446"/>
            <ac:picMk id="4" creationId="{8D904066-F509-4D04-881F-09E563AEDB74}"/>
          </ac:picMkLst>
        </pc:picChg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61644968" sldId="44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808774551" sldId="44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363840327" sldId="44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8712161" sldId="45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92726331" sldId="45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416522892" sldId="45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768084315" sldId="45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20839748" sldId="45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4914217" sldId="45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139583" sldId="45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514806867" sldId="45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57798654" sldId="45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25936290" sldId="45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274752541" sldId="46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5455068" sldId="46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31457580" sldId="46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185437131" sldId="46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3900039" sldId="46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801708332" sldId="46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14906128" sldId="46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9189070" sldId="46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13549771" sldId="46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46427304" sldId="47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126015741" sldId="47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3812810" sldId="47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11378630" sldId="47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21516131" sldId="47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3769013" sldId="47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529011855" sldId="47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39645177" sldId="47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017723955" sldId="47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83635606" sldId="48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87150910" sldId="48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618943248" sldId="48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42444985" sldId="48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786823" sldId="48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53802374" sldId="48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456952048" sldId="48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9130938" sldId="48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64487923" sldId="48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124941893" sldId="49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2720706" sldId="49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596194604" sldId="49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677091084" sldId="49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480208" sldId="49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88161528" sldId="49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908525983" sldId="49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2532491" sldId="49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297431015" sldId="49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4213190008" sldId="49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333855442" sldId="500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109532369" sldId="501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1776055537" sldId="502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969249633" sldId="503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710728182" sldId="504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003442557" sldId="505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261807814" sldId="506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768887080" sldId="507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259437717" sldId="508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839605598" sldId="509"/>
        </pc:sldMkLst>
      </pc:sldChg>
      <pc:sldChg chg="del">
        <pc:chgData name="변 구훈" userId="3ff7b78a3b81e618" providerId="LiveId" clId="{A0192667-772B-4085-A486-86260D2FC593}" dt="2021-11-02T01:56:46.183" v="641" actId="47"/>
        <pc:sldMkLst>
          <pc:docMk/>
          <pc:sldMk cId="3959498590" sldId="510"/>
        </pc:sldMkLst>
      </pc:sldChg>
      <pc:sldChg chg="addSp delSp modSp add mod">
        <pc:chgData name="변 구훈" userId="3ff7b78a3b81e618" providerId="LiveId" clId="{A0192667-772B-4085-A486-86260D2FC593}" dt="2021-11-02T01:56:41.439" v="640" actId="1076"/>
        <pc:sldMkLst>
          <pc:docMk/>
          <pc:sldMk cId="3689727511" sldId="511"/>
        </pc:sldMkLst>
        <pc:spChg chg="add mod">
          <ac:chgData name="변 구훈" userId="3ff7b78a3b81e618" providerId="LiveId" clId="{A0192667-772B-4085-A486-86260D2FC593}" dt="2021-11-02T01:56:38.026" v="639" actId="20577"/>
          <ac:spMkLst>
            <pc:docMk/>
            <pc:sldMk cId="3689727511" sldId="511"/>
            <ac:spMk id="5" creationId="{E1056794-FD43-4174-B4AC-0850A476E577}"/>
          </ac:spMkLst>
        </pc:spChg>
        <pc:grpChg chg="add mod">
          <ac:chgData name="변 구훈" userId="3ff7b78a3b81e618" providerId="LiveId" clId="{A0192667-772B-4085-A486-86260D2FC593}" dt="2021-11-02T01:56:41.439" v="640" actId="1076"/>
          <ac:grpSpMkLst>
            <pc:docMk/>
            <pc:sldMk cId="3689727511" sldId="511"/>
            <ac:grpSpMk id="11" creationId="{51124242-8867-4278-97B7-1BAFECC2254D}"/>
          </ac:grpSpMkLst>
        </pc:grpChg>
        <pc:picChg chg="del">
          <ac:chgData name="변 구훈" userId="3ff7b78a3b81e618" providerId="LiveId" clId="{A0192667-772B-4085-A486-86260D2FC593}" dt="2021-11-02T01:55:21.022" v="534" actId="478"/>
          <ac:picMkLst>
            <pc:docMk/>
            <pc:sldMk cId="3689727511" sldId="511"/>
            <ac:picMk id="4" creationId="{8D904066-F509-4D04-881F-09E563AEDB74}"/>
          </ac:picMkLst>
        </pc:picChg>
        <pc:picChg chg="add del">
          <ac:chgData name="변 구훈" userId="3ff7b78a3b81e618" providerId="LiveId" clId="{A0192667-772B-4085-A486-86260D2FC593}" dt="2021-11-02T01:55:40.310" v="536" actId="478"/>
          <ac:picMkLst>
            <pc:docMk/>
            <pc:sldMk cId="3689727511" sldId="511"/>
            <ac:picMk id="6" creationId="{15796562-7DF4-4942-BE6E-ACA7D4928118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8" creationId="{121D8154-7AF6-4995-A5A8-161296DF68E5}"/>
          </ac:picMkLst>
        </pc:picChg>
        <pc:picChg chg="add mod">
          <ac:chgData name="변 구훈" userId="3ff7b78a3b81e618" providerId="LiveId" clId="{A0192667-772B-4085-A486-86260D2FC593}" dt="2021-11-02T01:55:57.602" v="544" actId="164"/>
          <ac:picMkLst>
            <pc:docMk/>
            <pc:sldMk cId="3689727511" sldId="511"/>
            <ac:picMk id="10" creationId="{08F39EFF-0C47-49F6-A8F8-25C2A8FF30B6}"/>
          </ac:picMkLst>
        </pc:picChg>
      </pc:sldChg>
      <pc:sldChg chg="addSp delSp modSp add mod">
        <pc:chgData name="변 구훈" userId="3ff7b78a3b81e618" providerId="LiveId" clId="{A0192667-772B-4085-A486-86260D2FC593}" dt="2021-11-02T01:57:24.766" v="655"/>
        <pc:sldMkLst>
          <pc:docMk/>
          <pc:sldMk cId="792446750" sldId="512"/>
        </pc:sldMkLst>
        <pc:spChg chg="mod">
          <ac:chgData name="변 구훈" userId="3ff7b78a3b81e618" providerId="LiveId" clId="{A0192667-772B-4085-A486-86260D2FC593}" dt="2021-11-02T01:57:24.766" v="655"/>
          <ac:spMkLst>
            <pc:docMk/>
            <pc:sldMk cId="792446750" sldId="512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7:00.191" v="643" actId="478"/>
          <ac:grpSpMkLst>
            <pc:docMk/>
            <pc:sldMk cId="792446750" sldId="512"/>
            <ac:grpSpMk id="11" creationId="{51124242-8867-4278-97B7-1BAFECC2254D}"/>
          </ac:grpSpMkLst>
        </pc:grpChg>
        <pc:picChg chg="add mod">
          <ac:chgData name="변 구훈" userId="3ff7b78a3b81e618" providerId="LiveId" clId="{A0192667-772B-4085-A486-86260D2FC593}" dt="2021-11-02T01:57:03.007" v="645" actId="1076"/>
          <ac:picMkLst>
            <pc:docMk/>
            <pc:sldMk cId="792446750" sldId="512"/>
            <ac:picMk id="4" creationId="{57347079-7A15-4EB9-8368-400B2022DEDE}"/>
          </ac:picMkLst>
        </pc:picChg>
      </pc:sldChg>
      <pc:sldChg chg="add">
        <pc:chgData name="변 구훈" userId="3ff7b78a3b81e618" providerId="LiveId" clId="{A0192667-772B-4085-A486-86260D2FC593}" dt="2021-11-02T01:57:27.243" v="656"/>
        <pc:sldMkLst>
          <pc:docMk/>
          <pc:sldMk cId="2778754459" sldId="513"/>
        </pc:sldMkLst>
      </pc:sldChg>
      <pc:sldChg chg="addSp delSp modSp add mod">
        <pc:chgData name="변 구훈" userId="3ff7b78a3b81e618" providerId="LiveId" clId="{A0192667-772B-4085-A486-86260D2FC593}" dt="2021-11-02T01:58:35.296" v="679" actId="1076"/>
        <pc:sldMkLst>
          <pc:docMk/>
          <pc:sldMk cId="2887160701" sldId="514"/>
        </pc:sldMkLst>
        <pc:spChg chg="del">
          <ac:chgData name="변 구훈" userId="3ff7b78a3b81e618" providerId="LiveId" clId="{A0192667-772B-4085-A486-86260D2FC593}" dt="2021-11-02T01:57:41.593" v="659" actId="478"/>
          <ac:spMkLst>
            <pc:docMk/>
            <pc:sldMk cId="2887160701" sldId="514"/>
            <ac:spMk id="5" creationId="{E1056794-FD43-4174-B4AC-0850A476E577}"/>
          </ac:spMkLst>
        </pc:spChg>
        <pc:picChg chg="del">
          <ac:chgData name="변 구훈" userId="3ff7b78a3b81e618" providerId="LiveId" clId="{A0192667-772B-4085-A486-86260D2FC593}" dt="2021-11-02T01:57:40.092" v="658" actId="478"/>
          <ac:picMkLst>
            <pc:docMk/>
            <pc:sldMk cId="2887160701" sldId="514"/>
            <ac:picMk id="4" creationId="{57347079-7A15-4EB9-8368-400B2022DEDE}"/>
          </ac:picMkLst>
        </pc:picChg>
        <pc:picChg chg="add del mod">
          <ac:chgData name="변 구훈" userId="3ff7b78a3b81e618" providerId="LiveId" clId="{A0192667-772B-4085-A486-86260D2FC593}" dt="2021-11-02T01:58:24.870" v="676" actId="478"/>
          <ac:picMkLst>
            <pc:docMk/>
            <pc:sldMk cId="2887160701" sldId="514"/>
            <ac:picMk id="6" creationId="{CBDAD8F9-127F-4703-9581-6C6DFD35ED04}"/>
          </ac:picMkLst>
        </pc:picChg>
        <pc:picChg chg="add mod">
          <ac:chgData name="변 구훈" userId="3ff7b78a3b81e618" providerId="LiveId" clId="{A0192667-772B-4085-A486-86260D2FC593}" dt="2021-11-02T01:57:55.613" v="665" actId="1076"/>
          <ac:picMkLst>
            <pc:docMk/>
            <pc:sldMk cId="2887160701" sldId="514"/>
            <ac:picMk id="8" creationId="{FFC7C330-51CE-4084-907A-941938A187A8}"/>
          </ac:picMkLst>
        </pc:picChg>
        <pc:picChg chg="add del">
          <ac:chgData name="변 구훈" userId="3ff7b78a3b81e618" providerId="LiveId" clId="{A0192667-772B-4085-A486-86260D2FC593}" dt="2021-11-02T01:58:09.991" v="669" actId="22"/>
          <ac:picMkLst>
            <pc:docMk/>
            <pc:sldMk cId="2887160701" sldId="514"/>
            <ac:picMk id="10" creationId="{B862F8C3-68A6-436E-9B58-04F4420FADE6}"/>
          </ac:picMkLst>
        </pc:picChg>
        <pc:picChg chg="add mod">
          <ac:chgData name="변 구훈" userId="3ff7b78a3b81e618" providerId="LiveId" clId="{A0192667-772B-4085-A486-86260D2FC593}" dt="2021-11-02T01:58:35.296" v="679" actId="1076"/>
          <ac:picMkLst>
            <pc:docMk/>
            <pc:sldMk cId="2887160701" sldId="514"/>
            <ac:picMk id="12" creationId="{DE9181E6-0417-448B-A3C6-432C8DA4C8D4}"/>
          </ac:picMkLst>
        </pc:picChg>
      </pc:sldChg>
      <pc:sldChg chg="addSp delSp modSp add mod">
        <pc:chgData name="변 구훈" userId="3ff7b78a3b81e618" providerId="LiveId" clId="{A0192667-772B-4085-A486-86260D2FC593}" dt="2021-11-02T01:59:21.047" v="780" actId="20577"/>
        <pc:sldMkLst>
          <pc:docMk/>
          <pc:sldMk cId="3092611021" sldId="515"/>
        </pc:sldMkLst>
        <pc:spChg chg="add mod">
          <ac:chgData name="변 구훈" userId="3ff7b78a3b81e618" providerId="LiveId" clId="{A0192667-772B-4085-A486-86260D2FC593}" dt="2021-11-02T01:59:21.047" v="780" actId="20577"/>
          <ac:spMkLst>
            <pc:docMk/>
            <pc:sldMk cId="3092611021" sldId="515"/>
            <ac:spMk id="7" creationId="{9D3159F5-35A1-4FC7-87FA-A2347944668C}"/>
          </ac:spMkLst>
        </pc:spChg>
        <pc:picChg chg="add mod">
          <ac:chgData name="변 구훈" userId="3ff7b78a3b81e618" providerId="LiveId" clId="{A0192667-772B-4085-A486-86260D2FC593}" dt="2021-11-02T01:58:22.455" v="675" actId="1076"/>
          <ac:picMkLst>
            <pc:docMk/>
            <pc:sldMk cId="3092611021" sldId="515"/>
            <ac:picMk id="4" creationId="{5A112918-4ED3-4CC9-9353-D5E61DE10B3B}"/>
          </ac:picMkLst>
        </pc:picChg>
        <pc:picChg chg="del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6" creationId="{CBDAD8F9-127F-4703-9581-6C6DFD35ED04}"/>
          </ac:picMkLst>
        </pc:picChg>
        <pc:picChg chg="del mod">
          <ac:chgData name="변 구훈" userId="3ff7b78a3b81e618" providerId="LiveId" clId="{A0192667-772B-4085-A486-86260D2FC593}" dt="2021-11-02T01:58:17.748" v="672" actId="478"/>
          <ac:picMkLst>
            <pc:docMk/>
            <pc:sldMk cId="3092611021" sldId="515"/>
            <ac:picMk id="8" creationId="{FFC7C330-51CE-4084-907A-941938A187A8}"/>
          </ac:picMkLst>
        </pc:picChg>
      </pc:sldChg>
      <pc:sldChg chg="delSp modSp add mod">
        <pc:chgData name="변 구훈" userId="3ff7b78a3b81e618" providerId="LiveId" clId="{A0192667-772B-4085-A486-86260D2FC593}" dt="2021-11-02T02:01:08.740" v="990"/>
        <pc:sldMkLst>
          <pc:docMk/>
          <pc:sldMk cId="986497276" sldId="516"/>
        </pc:sldMkLst>
        <pc:spChg chg="mod">
          <ac:chgData name="변 구훈" userId="3ff7b78a3b81e618" providerId="LiveId" clId="{A0192667-772B-4085-A486-86260D2FC593}" dt="2021-11-02T02:01:08.740" v="990"/>
          <ac:spMkLst>
            <pc:docMk/>
            <pc:sldMk cId="986497276" sldId="516"/>
            <ac:spMk id="5" creationId="{E1056794-FD43-4174-B4AC-0850A476E577}"/>
          </ac:spMkLst>
        </pc:spChg>
        <pc:grpChg chg="del">
          <ac:chgData name="변 구훈" userId="3ff7b78a3b81e618" providerId="LiveId" clId="{A0192667-772B-4085-A486-86260D2FC593}" dt="2021-11-02T01:59:44.984" v="782" actId="478"/>
          <ac:grpSpMkLst>
            <pc:docMk/>
            <pc:sldMk cId="986497276" sldId="516"/>
            <ac:grpSpMk id="11" creationId="{51124242-8867-4278-97B7-1BAFECC2254D}"/>
          </ac:grpSpMkLst>
        </pc:grpChg>
      </pc:sldChg>
      <pc:sldChg chg="addSp delSp modSp add mod">
        <pc:chgData name="변 구훈" userId="3ff7b78a3b81e618" providerId="LiveId" clId="{A0192667-772B-4085-A486-86260D2FC593}" dt="2021-11-02T02:04:27.059" v="1384" actId="478"/>
        <pc:sldMkLst>
          <pc:docMk/>
          <pc:sldMk cId="3772540532" sldId="517"/>
        </pc:sldMkLst>
        <pc:spChg chg="mod">
          <ac:chgData name="변 구훈" userId="3ff7b78a3b81e618" providerId="LiveId" clId="{A0192667-772B-4085-A486-86260D2FC593}" dt="2021-11-02T02:04:07.554" v="1377"/>
          <ac:spMkLst>
            <pc:docMk/>
            <pc:sldMk cId="3772540532" sldId="517"/>
            <ac:spMk id="2" creationId="{00000000-0000-0000-0000-000000000000}"/>
          </ac:spMkLst>
        </pc:spChg>
        <pc:spChg chg="del">
          <ac:chgData name="변 구훈" userId="3ff7b78a3b81e618" providerId="LiveId" clId="{A0192667-772B-4085-A486-86260D2FC593}" dt="2021-11-02T02:01:38.473" v="1059" actId="478"/>
          <ac:spMkLst>
            <pc:docMk/>
            <pc:sldMk cId="3772540532" sldId="517"/>
            <ac:spMk id="5" creationId="{E1056794-FD43-4174-B4AC-0850A476E577}"/>
          </ac:spMkLst>
        </pc:spChg>
        <pc:picChg chg="add del mod">
          <ac:chgData name="변 구훈" userId="3ff7b78a3b81e618" providerId="LiveId" clId="{A0192667-772B-4085-A486-86260D2FC593}" dt="2021-11-02T02:04:08.131" v="1378" actId="478"/>
          <ac:picMkLst>
            <pc:docMk/>
            <pc:sldMk cId="3772540532" sldId="517"/>
            <ac:picMk id="4" creationId="{E08F2F26-2C4E-4232-9CA1-36E77AC2E572}"/>
          </ac:picMkLst>
        </pc:picChg>
        <pc:picChg chg="add">
          <ac:chgData name="변 구훈" userId="3ff7b78a3b81e618" providerId="LiveId" clId="{A0192667-772B-4085-A486-86260D2FC593}" dt="2021-11-02T02:04:15.752" v="1379" actId="22"/>
          <ac:picMkLst>
            <pc:docMk/>
            <pc:sldMk cId="3772540532" sldId="517"/>
            <ac:picMk id="7" creationId="{4BC56CF2-113B-4964-9AC3-285F975929D7}"/>
          </ac:picMkLst>
        </pc:picChg>
        <pc:picChg chg="add del">
          <ac:chgData name="변 구훈" userId="3ff7b78a3b81e618" providerId="LiveId" clId="{A0192667-772B-4085-A486-86260D2FC593}" dt="2021-11-02T02:04:27.059" v="1384" actId="478"/>
          <ac:picMkLst>
            <pc:docMk/>
            <pc:sldMk cId="3772540532" sldId="517"/>
            <ac:picMk id="9" creationId="{111FFB50-7856-42AF-A6E9-D6DEAEE0832C}"/>
          </ac:picMkLst>
        </pc:picChg>
      </pc:sldChg>
      <pc:sldChg chg="addSp modSp add mod ord">
        <pc:chgData name="변 구훈" userId="3ff7b78a3b81e618" providerId="LiveId" clId="{A0192667-772B-4085-A486-86260D2FC593}" dt="2021-11-02T02:03:57.159" v="1340" actId="20577"/>
        <pc:sldMkLst>
          <pc:docMk/>
          <pc:sldMk cId="1437980826" sldId="518"/>
        </pc:sldMkLst>
        <pc:spChg chg="mod">
          <ac:chgData name="변 구훈" userId="3ff7b78a3b81e618" providerId="LiveId" clId="{A0192667-772B-4085-A486-86260D2FC593}" dt="2021-11-02T02:03:57.159" v="1340" actId="20577"/>
          <ac:spMkLst>
            <pc:docMk/>
            <pc:sldMk cId="1437980826" sldId="518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03:46.667" v="1336"/>
          <ac:spMkLst>
            <pc:docMk/>
            <pc:sldMk cId="1437980826" sldId="518"/>
            <ac:spMk id="3" creationId="{D80984B3-938E-4621-BF4D-BD5EB0D2D262}"/>
          </ac:spMkLst>
        </pc:spChg>
      </pc:sldChg>
      <pc:sldChg chg="addSp delSp modSp add mod">
        <pc:chgData name="변 구훈" userId="3ff7b78a3b81e618" providerId="LiveId" clId="{A0192667-772B-4085-A486-86260D2FC593}" dt="2021-11-02T02:05:42.911" v="1528" actId="1076"/>
        <pc:sldMkLst>
          <pc:docMk/>
          <pc:sldMk cId="4100035546" sldId="519"/>
        </pc:sldMkLst>
        <pc:spChg chg="add mod">
          <ac:chgData name="변 구훈" userId="3ff7b78a3b81e618" providerId="LiveId" clId="{A0192667-772B-4085-A486-86260D2FC593}" dt="2021-11-02T02:05:41.302" v="1527" actId="14100"/>
          <ac:spMkLst>
            <pc:docMk/>
            <pc:sldMk cId="4100035546" sldId="519"/>
            <ac:spMk id="10" creationId="{C6EBCC9D-084B-4073-94E2-5A47031F54FE}"/>
          </ac:spMkLst>
        </pc:spChg>
        <pc:grpChg chg="add mod">
          <ac:chgData name="변 구훈" userId="3ff7b78a3b81e618" providerId="LiveId" clId="{A0192667-772B-4085-A486-86260D2FC593}" dt="2021-11-02T02:05:42.911" v="1528" actId="1076"/>
          <ac:grpSpMkLst>
            <pc:docMk/>
            <pc:sldMk cId="4100035546" sldId="519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4" creationId="{FA1C7FD0-C942-46D6-B359-C01F429FC593}"/>
          </ac:picMkLst>
        </pc:picChg>
        <pc:picChg chg="add mod">
          <ac:chgData name="변 구훈" userId="3ff7b78a3b81e618" providerId="LiveId" clId="{A0192667-772B-4085-A486-86260D2FC593}" dt="2021-11-02T02:04:56.165" v="1394" actId="164"/>
          <ac:picMkLst>
            <pc:docMk/>
            <pc:sldMk cId="4100035546" sldId="519"/>
            <ac:picMk id="6" creationId="{D493829D-2082-49AB-B05E-516C4A6F5E43}"/>
          </ac:picMkLst>
        </pc:picChg>
        <pc:picChg chg="del">
          <ac:chgData name="변 구훈" userId="3ff7b78a3b81e618" providerId="LiveId" clId="{A0192667-772B-4085-A486-86260D2FC593}" dt="2021-11-02T02:04:24.691" v="1383" actId="478"/>
          <ac:picMkLst>
            <pc:docMk/>
            <pc:sldMk cId="4100035546" sldId="519"/>
            <ac:picMk id="7" creationId="{4BC56CF2-113B-4964-9AC3-285F975929D7}"/>
          </ac:picMkLst>
        </pc:picChg>
        <pc:picChg chg="del">
          <ac:chgData name="변 구훈" userId="3ff7b78a3b81e618" providerId="LiveId" clId="{A0192667-772B-4085-A486-86260D2FC593}" dt="2021-11-02T02:04:21.750" v="1382" actId="478"/>
          <ac:picMkLst>
            <pc:docMk/>
            <pc:sldMk cId="4100035546" sldId="519"/>
            <ac:picMk id="9" creationId="{111FFB50-7856-42AF-A6E9-D6DEAEE0832C}"/>
          </ac:picMkLst>
        </pc:picChg>
      </pc:sldChg>
      <pc:sldChg chg="addSp delSp modSp add mod">
        <pc:chgData name="변 구훈" userId="3ff7b78a3b81e618" providerId="LiveId" clId="{A0192667-772B-4085-A486-86260D2FC593}" dt="2021-11-02T02:06:03.679" v="1533" actId="1076"/>
        <pc:sldMkLst>
          <pc:docMk/>
          <pc:sldMk cId="3960786169" sldId="520"/>
        </pc:sldMkLst>
        <pc:spChg chg="del">
          <ac:chgData name="변 구훈" userId="3ff7b78a3b81e618" providerId="LiveId" clId="{A0192667-772B-4085-A486-86260D2FC593}" dt="2021-11-02T02:05:51.407" v="1530" actId="478"/>
          <ac:spMkLst>
            <pc:docMk/>
            <pc:sldMk cId="3960786169" sldId="520"/>
            <ac:spMk id="10" creationId="{C6EBCC9D-084B-4073-94E2-5A47031F54FE}"/>
          </ac:spMkLst>
        </pc:spChg>
        <pc:grpChg chg="del">
          <ac:chgData name="변 구훈" userId="3ff7b78a3b81e618" providerId="LiveId" clId="{A0192667-772B-4085-A486-86260D2FC593}" dt="2021-11-02T02:05:51.407" v="1530" actId="478"/>
          <ac:grpSpMkLst>
            <pc:docMk/>
            <pc:sldMk cId="3960786169" sldId="520"/>
            <ac:grpSpMk id="8" creationId="{520141BE-4879-433A-86D5-3398690554E9}"/>
          </ac:grpSpMkLst>
        </pc:grpChg>
        <pc:picChg chg="add mod">
          <ac:chgData name="변 구훈" userId="3ff7b78a3b81e618" providerId="LiveId" clId="{A0192667-772B-4085-A486-86260D2FC593}" dt="2021-11-02T02:06:03.679" v="1533" actId="1076"/>
          <ac:picMkLst>
            <pc:docMk/>
            <pc:sldMk cId="3960786169" sldId="520"/>
            <ac:picMk id="5" creationId="{AC072F2B-FC61-41AD-84EC-4292AAA230E9}"/>
          </ac:picMkLst>
        </pc:picChg>
      </pc:sldChg>
      <pc:sldChg chg="addSp delSp modSp add mod">
        <pc:chgData name="변 구훈" userId="3ff7b78a3b81e618" providerId="LiveId" clId="{A0192667-772B-4085-A486-86260D2FC593}" dt="2021-11-02T02:06:55.840" v="1548" actId="1076"/>
        <pc:sldMkLst>
          <pc:docMk/>
          <pc:sldMk cId="1182700157" sldId="521"/>
        </pc:sldMkLst>
        <pc:grpChg chg="add mod">
          <ac:chgData name="변 구훈" userId="3ff7b78a3b81e618" providerId="LiveId" clId="{A0192667-772B-4085-A486-86260D2FC593}" dt="2021-11-02T02:06:55.840" v="1548" actId="1076"/>
          <ac:grpSpMkLst>
            <pc:docMk/>
            <pc:sldMk cId="1182700157" sldId="521"/>
            <ac:grpSpMk id="10" creationId="{CF80B9FE-DF70-41F6-BEB0-A1A71A306312}"/>
          </ac:grpSpMkLst>
        </pc:grpChg>
        <pc:picChg chg="add del mod">
          <ac:chgData name="변 구훈" userId="3ff7b78a3b81e618" providerId="LiveId" clId="{A0192667-772B-4085-A486-86260D2FC593}" dt="2021-11-02T02:06:26.206" v="1538" actId="478"/>
          <ac:picMkLst>
            <pc:docMk/>
            <pc:sldMk cId="1182700157" sldId="521"/>
            <ac:picMk id="4" creationId="{69F966FB-C829-4DFA-82CC-3666F61092E5}"/>
          </ac:picMkLst>
        </pc:picChg>
        <pc:picChg chg="del">
          <ac:chgData name="변 구훈" userId="3ff7b78a3b81e618" providerId="LiveId" clId="{A0192667-772B-4085-A486-86260D2FC593}" dt="2021-11-02T02:06:12.735" v="1535" actId="478"/>
          <ac:picMkLst>
            <pc:docMk/>
            <pc:sldMk cId="1182700157" sldId="521"/>
            <ac:picMk id="5" creationId="{AC072F2B-FC61-41AD-84EC-4292AAA230E9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7" creationId="{FBAE3B89-EE86-4A89-8A0A-B8A6AA25A800}"/>
          </ac:picMkLst>
        </pc:picChg>
        <pc:picChg chg="add mod">
          <ac:chgData name="변 구훈" userId="3ff7b78a3b81e618" providerId="LiveId" clId="{A0192667-772B-4085-A486-86260D2FC593}" dt="2021-11-02T02:06:53.541" v="1547" actId="164"/>
          <ac:picMkLst>
            <pc:docMk/>
            <pc:sldMk cId="1182700157" sldId="521"/>
            <ac:picMk id="9" creationId="{992D0EEC-9D26-4B4C-9A73-F3CE5BAB8E40}"/>
          </ac:picMkLst>
        </pc:picChg>
      </pc:sldChg>
      <pc:sldChg chg="addSp delSp add mod">
        <pc:chgData name="변 구훈" userId="3ff7b78a3b81e618" providerId="LiveId" clId="{A0192667-772B-4085-A486-86260D2FC593}" dt="2021-11-02T02:07:59.664" v="1553" actId="22"/>
        <pc:sldMkLst>
          <pc:docMk/>
          <pc:sldMk cId="1867319203" sldId="522"/>
        </pc:sldMkLst>
        <pc:grpChg chg="del">
          <ac:chgData name="변 구훈" userId="3ff7b78a3b81e618" providerId="LiveId" clId="{A0192667-772B-4085-A486-86260D2FC593}" dt="2021-11-02T02:07:52.002" v="1550" actId="478"/>
          <ac:grpSpMkLst>
            <pc:docMk/>
            <pc:sldMk cId="1867319203" sldId="522"/>
            <ac:grpSpMk id="10" creationId="{CF80B9FE-DF70-41F6-BEB0-A1A71A306312}"/>
          </ac:grpSpMkLst>
        </pc:grpChg>
        <pc:picChg chg="add">
          <ac:chgData name="변 구훈" userId="3ff7b78a3b81e618" providerId="LiveId" clId="{A0192667-772B-4085-A486-86260D2FC593}" dt="2021-11-02T02:07:52.722" v="1551" actId="22"/>
          <ac:picMkLst>
            <pc:docMk/>
            <pc:sldMk cId="1867319203" sldId="522"/>
            <ac:picMk id="4" creationId="{72E5FDEF-3348-4CDF-A6D9-81C79252E3D7}"/>
          </ac:picMkLst>
        </pc:picChg>
        <pc:picChg chg="add del">
          <ac:chgData name="변 구훈" userId="3ff7b78a3b81e618" providerId="LiveId" clId="{A0192667-772B-4085-A486-86260D2FC593}" dt="2021-11-02T02:07:59.664" v="1553" actId="22"/>
          <ac:picMkLst>
            <pc:docMk/>
            <pc:sldMk cId="1867319203" sldId="522"/>
            <ac:picMk id="6" creationId="{46918794-B786-4EC6-93F6-CEEE157792CA}"/>
          </ac:picMkLst>
        </pc:picChg>
      </pc:sldChg>
      <pc:sldChg chg="addSp delSp modSp add mod">
        <pc:chgData name="변 구훈" userId="3ff7b78a3b81e618" providerId="LiveId" clId="{A0192667-772B-4085-A486-86260D2FC593}" dt="2021-11-02T02:08:15.775" v="1559" actId="1076"/>
        <pc:sldMkLst>
          <pc:docMk/>
          <pc:sldMk cId="2987012801" sldId="523"/>
        </pc:sldMkLst>
        <pc:picChg chg="del">
          <ac:chgData name="변 구훈" userId="3ff7b78a3b81e618" providerId="LiveId" clId="{A0192667-772B-4085-A486-86260D2FC593}" dt="2021-11-02T02:08:09.223" v="1555" actId="478"/>
          <ac:picMkLst>
            <pc:docMk/>
            <pc:sldMk cId="2987012801" sldId="523"/>
            <ac:picMk id="4" creationId="{72E5FDEF-3348-4CDF-A6D9-81C79252E3D7}"/>
          </ac:picMkLst>
        </pc:picChg>
        <pc:picChg chg="add mod">
          <ac:chgData name="변 구훈" userId="3ff7b78a3b81e618" providerId="LiveId" clId="{A0192667-772B-4085-A486-86260D2FC593}" dt="2021-11-02T02:08:15.775" v="1559" actId="1076"/>
          <ac:picMkLst>
            <pc:docMk/>
            <pc:sldMk cId="2987012801" sldId="523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08:46.503" v="1566" actId="1076"/>
        <pc:sldMkLst>
          <pc:docMk/>
          <pc:sldMk cId="3963925270" sldId="524"/>
        </pc:sldMkLst>
        <pc:picChg chg="add mod">
          <ac:chgData name="변 구훈" userId="3ff7b78a3b81e618" providerId="LiveId" clId="{A0192667-772B-4085-A486-86260D2FC593}" dt="2021-11-02T02:08:46.503" v="1566" actId="1076"/>
          <ac:picMkLst>
            <pc:docMk/>
            <pc:sldMk cId="3963925270" sldId="524"/>
            <ac:picMk id="4" creationId="{75F840BC-D574-4D4C-A35F-99D50A6CC332}"/>
          </ac:picMkLst>
        </pc:picChg>
        <pc:picChg chg="del">
          <ac:chgData name="변 구훈" userId="3ff7b78a3b81e618" providerId="LiveId" clId="{A0192667-772B-4085-A486-86260D2FC593}" dt="2021-11-02T02:08:38.615" v="1561" actId="478"/>
          <ac:picMkLst>
            <pc:docMk/>
            <pc:sldMk cId="3963925270" sldId="524"/>
            <ac:picMk id="5" creationId="{4C81F30F-10E7-4877-8D65-CF9ABDEBEC9E}"/>
          </ac:picMkLst>
        </pc:picChg>
      </pc:sldChg>
      <pc:sldChg chg="addSp delSp modSp add mod">
        <pc:chgData name="변 구훈" userId="3ff7b78a3b81e618" providerId="LiveId" clId="{A0192667-772B-4085-A486-86260D2FC593}" dt="2021-11-02T02:11:19.727" v="1634" actId="20577"/>
        <pc:sldMkLst>
          <pc:docMk/>
          <pc:sldMk cId="1029166957" sldId="525"/>
        </pc:sldMkLst>
        <pc:spChg chg="mod">
          <ac:chgData name="변 구훈" userId="3ff7b78a3b81e618" providerId="LiveId" clId="{A0192667-772B-4085-A486-86260D2FC593}" dt="2021-11-02T02:11:19.727" v="1634" actId="20577"/>
          <ac:spMkLst>
            <pc:docMk/>
            <pc:sldMk cId="1029166957" sldId="525"/>
            <ac:spMk id="2" creationId="{00000000-0000-0000-0000-000000000000}"/>
          </ac:spMkLst>
        </pc:spChg>
        <pc:grpChg chg="add mod">
          <ac:chgData name="변 구훈" userId="3ff7b78a3b81e618" providerId="LiveId" clId="{A0192667-772B-4085-A486-86260D2FC593}" dt="2021-11-02T02:09:21.263" v="1579" actId="1076"/>
          <ac:grpSpMkLst>
            <pc:docMk/>
            <pc:sldMk cId="1029166957" sldId="525"/>
            <ac:grpSpMk id="8" creationId="{40595FAB-3C6D-4727-A0A7-507B9BED10DD}"/>
          </ac:grpSpMkLst>
        </pc:grpChg>
        <pc:picChg chg="del mod">
          <ac:chgData name="변 구훈" userId="3ff7b78a3b81e618" providerId="LiveId" clId="{A0192667-772B-4085-A486-86260D2FC593}" dt="2021-11-02T02:08:58.369" v="1569" actId="478"/>
          <ac:picMkLst>
            <pc:docMk/>
            <pc:sldMk cId="1029166957" sldId="525"/>
            <ac:picMk id="4" creationId="{75F840BC-D574-4D4C-A35F-99D50A6CC332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5" creationId="{6F494578-9A0C-4F2C-81B0-44B30E25DF70}"/>
          </ac:picMkLst>
        </pc:picChg>
        <pc:picChg chg="add mod">
          <ac:chgData name="변 구훈" userId="3ff7b78a3b81e618" providerId="LiveId" clId="{A0192667-772B-4085-A486-86260D2FC593}" dt="2021-11-02T02:09:17.452" v="1577" actId="164"/>
          <ac:picMkLst>
            <pc:docMk/>
            <pc:sldMk cId="1029166957" sldId="525"/>
            <ac:picMk id="7" creationId="{3A0DB803-64F5-4F27-B0F5-51B0358192EB}"/>
          </ac:picMkLst>
        </pc:picChg>
        <pc:picChg chg="add del">
          <ac:chgData name="변 구훈" userId="3ff7b78a3b81e618" providerId="LiveId" clId="{A0192667-772B-4085-A486-86260D2FC593}" dt="2021-11-02T02:09:36.046" v="1581" actId="478"/>
          <ac:picMkLst>
            <pc:docMk/>
            <pc:sldMk cId="1029166957" sldId="525"/>
            <ac:picMk id="10" creationId="{10A805E8-AD24-430A-AE1D-C142CDD5A0B1}"/>
          </ac:picMkLst>
        </pc:picChg>
      </pc:sldChg>
      <pc:sldChg chg="addSp delSp modSp add mod">
        <pc:chgData name="변 구훈" userId="3ff7b78a3b81e618" providerId="LiveId" clId="{A0192667-772B-4085-A486-86260D2FC593}" dt="2021-11-02T02:09:45.391" v="1586" actId="1076"/>
        <pc:sldMkLst>
          <pc:docMk/>
          <pc:sldMk cId="520113527" sldId="526"/>
        </pc:sldMkLst>
        <pc:grpChg chg="del">
          <ac:chgData name="변 구훈" userId="3ff7b78a3b81e618" providerId="LiveId" clId="{A0192667-772B-4085-A486-86260D2FC593}" dt="2021-11-02T02:09:38.141" v="1583" actId="478"/>
          <ac:grpSpMkLst>
            <pc:docMk/>
            <pc:sldMk cId="520113527" sldId="526"/>
            <ac:grpSpMk id="8" creationId="{40595FAB-3C6D-4727-A0A7-507B9BED10DD}"/>
          </ac:grpSpMkLst>
        </pc:grpChg>
        <pc:picChg chg="add mod">
          <ac:chgData name="변 구훈" userId="3ff7b78a3b81e618" providerId="LiveId" clId="{A0192667-772B-4085-A486-86260D2FC593}" dt="2021-11-02T02:09:45.391" v="1586" actId="1076"/>
          <ac:picMkLst>
            <pc:docMk/>
            <pc:sldMk cId="520113527" sldId="526"/>
            <ac:picMk id="4" creationId="{F92CC35D-5797-427D-A67B-FFAD5B3E450B}"/>
          </ac:picMkLst>
        </pc:picChg>
      </pc:sldChg>
      <pc:sldChg chg="addSp delSp modSp add mod">
        <pc:chgData name="변 구훈" userId="3ff7b78a3b81e618" providerId="LiveId" clId="{A0192667-772B-4085-A486-86260D2FC593}" dt="2021-11-02T02:10:58.688" v="1616" actId="1076"/>
        <pc:sldMkLst>
          <pc:docMk/>
          <pc:sldMk cId="3546439536" sldId="527"/>
        </pc:sldMkLst>
        <pc:grpChg chg="add mod">
          <ac:chgData name="변 구훈" userId="3ff7b78a3b81e618" providerId="LiveId" clId="{A0192667-772B-4085-A486-86260D2FC593}" dt="2021-11-02T02:10:58.688" v="1616" actId="1076"/>
          <ac:grpSpMkLst>
            <pc:docMk/>
            <pc:sldMk cId="3546439536" sldId="527"/>
            <ac:grpSpMk id="8" creationId="{316AC5F3-9C87-4BF8-92EF-5BD2FC250AF2}"/>
          </ac:grpSpMkLst>
        </pc:grpChg>
        <pc:picChg chg="del">
          <ac:chgData name="변 구훈" userId="3ff7b78a3b81e618" providerId="LiveId" clId="{A0192667-772B-4085-A486-86260D2FC593}" dt="2021-11-02T02:09:57.520" v="1588" actId="478"/>
          <ac:picMkLst>
            <pc:docMk/>
            <pc:sldMk cId="3546439536" sldId="527"/>
            <ac:picMk id="4" creationId="{F92CC35D-5797-427D-A67B-FFAD5B3E450B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5" creationId="{DEDC8BC2-21BD-4748-A866-96E901A56E29}"/>
          </ac:picMkLst>
        </pc:picChg>
        <pc:picChg chg="add mod">
          <ac:chgData name="변 구훈" userId="3ff7b78a3b81e618" providerId="LiveId" clId="{A0192667-772B-4085-A486-86260D2FC593}" dt="2021-11-02T02:10:42.307" v="1609" actId="164"/>
          <ac:picMkLst>
            <pc:docMk/>
            <pc:sldMk cId="3546439536" sldId="527"/>
            <ac:picMk id="7" creationId="{B36DB1B6-2FB7-4843-97B9-9570DC509D88}"/>
          </ac:picMkLst>
        </pc:picChg>
      </pc:sldChg>
      <pc:sldChg chg="addSp delSp add mod">
        <pc:chgData name="변 구훈" userId="3ff7b78a3b81e618" providerId="LiveId" clId="{A0192667-772B-4085-A486-86260D2FC593}" dt="2021-11-02T02:11:28.859" v="1635" actId="22"/>
        <pc:sldMkLst>
          <pc:docMk/>
          <pc:sldMk cId="27684781" sldId="528"/>
        </pc:sldMkLst>
        <pc:grpChg chg="del">
          <ac:chgData name="변 구훈" userId="3ff7b78a3b81e618" providerId="LiveId" clId="{A0192667-772B-4085-A486-86260D2FC593}" dt="2021-11-02T02:11:05.021" v="1618" actId="478"/>
          <ac:grpSpMkLst>
            <pc:docMk/>
            <pc:sldMk cId="27684781" sldId="528"/>
            <ac:grpSpMk id="8" creationId="{316AC5F3-9C87-4BF8-92EF-5BD2FC250AF2}"/>
          </ac:grpSpMkLst>
        </pc:grpChg>
        <pc:picChg chg="add">
          <ac:chgData name="변 구훈" userId="3ff7b78a3b81e618" providerId="LiveId" clId="{A0192667-772B-4085-A486-86260D2FC593}" dt="2021-11-02T02:11:28.859" v="1635" actId="22"/>
          <ac:picMkLst>
            <pc:docMk/>
            <pc:sldMk cId="27684781" sldId="528"/>
            <ac:picMk id="4" creationId="{93FE1930-CD78-4F8D-9B95-5E4D9B535ECF}"/>
          </ac:picMkLst>
        </pc:picChg>
      </pc:sldChg>
      <pc:sldChg chg="addSp delSp modSp add mod">
        <pc:chgData name="변 구훈" userId="3ff7b78a3b81e618" providerId="LiveId" clId="{A0192667-772B-4085-A486-86260D2FC593}" dt="2021-11-02T02:11:56.609" v="1645" actId="22"/>
        <pc:sldMkLst>
          <pc:docMk/>
          <pc:sldMk cId="908386946" sldId="529"/>
        </pc:sldMkLst>
        <pc:grpChg chg="del mod">
          <ac:chgData name="변 구훈" userId="3ff7b78a3b81e618" providerId="LiveId" clId="{A0192667-772B-4085-A486-86260D2FC593}" dt="2021-11-02T02:11:44.519" v="1638" actId="478"/>
          <ac:grpSpMkLst>
            <pc:docMk/>
            <pc:sldMk cId="908386946" sldId="529"/>
            <ac:grpSpMk id="8" creationId="{316AC5F3-9C87-4BF8-92EF-5BD2FC250AF2}"/>
          </ac:grpSpMkLst>
        </pc:grpChg>
        <pc:picChg chg="add mod">
          <ac:chgData name="변 구훈" userId="3ff7b78a3b81e618" providerId="LiveId" clId="{A0192667-772B-4085-A486-86260D2FC593}" dt="2021-11-02T02:11:51.551" v="1643" actId="1076"/>
          <ac:picMkLst>
            <pc:docMk/>
            <pc:sldMk cId="908386946" sldId="529"/>
            <ac:picMk id="4" creationId="{6234FFB0-EC12-4051-AF23-FDDA71A2997C}"/>
          </ac:picMkLst>
        </pc:picChg>
        <pc:picChg chg="add del">
          <ac:chgData name="변 구훈" userId="3ff7b78a3b81e618" providerId="LiveId" clId="{A0192667-772B-4085-A486-86260D2FC593}" dt="2021-11-02T02:11:56.609" v="1645" actId="22"/>
          <ac:picMkLst>
            <pc:docMk/>
            <pc:sldMk cId="908386946" sldId="529"/>
            <ac:picMk id="9" creationId="{3FE6AA67-E568-4942-BA67-20B52A61A35F}"/>
          </ac:picMkLst>
        </pc:picChg>
      </pc:sldChg>
      <pc:sldChg chg="addSp delSp modSp add mod">
        <pc:chgData name="변 구훈" userId="3ff7b78a3b81e618" providerId="LiveId" clId="{A0192667-772B-4085-A486-86260D2FC593}" dt="2021-11-02T02:12:15.447" v="1650" actId="1076"/>
        <pc:sldMkLst>
          <pc:docMk/>
          <pc:sldMk cId="1151720351" sldId="530"/>
        </pc:sldMkLst>
        <pc:picChg chg="del">
          <ac:chgData name="변 구훈" userId="3ff7b78a3b81e618" providerId="LiveId" clId="{A0192667-772B-4085-A486-86260D2FC593}" dt="2021-11-02T02:11:58.827" v="1647" actId="478"/>
          <ac:picMkLst>
            <pc:docMk/>
            <pc:sldMk cId="1151720351" sldId="530"/>
            <ac:picMk id="4" creationId="{6234FFB0-EC12-4051-AF23-FDDA71A2997C}"/>
          </ac:picMkLst>
        </pc:picChg>
        <pc:picChg chg="add mod">
          <ac:chgData name="변 구훈" userId="3ff7b78a3b81e618" providerId="LiveId" clId="{A0192667-772B-4085-A486-86260D2FC593}" dt="2021-11-02T02:12:15.447" v="1650" actId="1076"/>
          <ac:picMkLst>
            <pc:docMk/>
            <pc:sldMk cId="1151720351" sldId="530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2:35.936" v="1655" actId="1076"/>
        <pc:sldMkLst>
          <pc:docMk/>
          <pc:sldMk cId="492044033" sldId="531"/>
        </pc:sldMkLst>
        <pc:picChg chg="add mod">
          <ac:chgData name="변 구훈" userId="3ff7b78a3b81e618" providerId="LiveId" clId="{A0192667-772B-4085-A486-86260D2FC593}" dt="2021-11-02T02:12:35.936" v="1655" actId="1076"/>
          <ac:picMkLst>
            <pc:docMk/>
            <pc:sldMk cId="492044033" sldId="531"/>
            <ac:picMk id="4" creationId="{3188E3F0-9EE2-4ECC-A814-35FA7B8D29F7}"/>
          </ac:picMkLst>
        </pc:picChg>
        <pc:picChg chg="del">
          <ac:chgData name="변 구훈" userId="3ff7b78a3b81e618" providerId="LiveId" clId="{A0192667-772B-4085-A486-86260D2FC593}" dt="2021-11-02T02:12:30.114" v="1652" actId="478"/>
          <ac:picMkLst>
            <pc:docMk/>
            <pc:sldMk cId="492044033" sldId="531"/>
            <ac:picMk id="5" creationId="{5F13E62E-5A36-4EFD-A8F8-9D7448CDA2A5}"/>
          </ac:picMkLst>
        </pc:picChg>
      </pc:sldChg>
      <pc:sldChg chg="addSp delSp modSp add mod">
        <pc:chgData name="변 구훈" userId="3ff7b78a3b81e618" providerId="LiveId" clId="{A0192667-772B-4085-A486-86260D2FC593}" dt="2021-11-02T02:13:20.351" v="1672" actId="14100"/>
        <pc:sldMkLst>
          <pc:docMk/>
          <pc:sldMk cId="4059203067" sldId="532"/>
        </pc:sldMkLst>
        <pc:grpChg chg="add mod">
          <ac:chgData name="변 구훈" userId="3ff7b78a3b81e618" providerId="LiveId" clId="{A0192667-772B-4085-A486-86260D2FC593}" dt="2021-11-02T02:13:20.351" v="1672" actId="14100"/>
          <ac:grpSpMkLst>
            <pc:docMk/>
            <pc:sldMk cId="4059203067" sldId="532"/>
            <ac:grpSpMk id="8" creationId="{FF496343-449E-40C0-9572-CD5FDD9682DE}"/>
          </ac:grpSpMkLst>
        </pc:grpChg>
        <pc:picChg chg="del">
          <ac:chgData name="변 구훈" userId="3ff7b78a3b81e618" providerId="LiveId" clId="{A0192667-772B-4085-A486-86260D2FC593}" dt="2021-11-02T02:12:45.970" v="1657" actId="478"/>
          <ac:picMkLst>
            <pc:docMk/>
            <pc:sldMk cId="4059203067" sldId="532"/>
            <ac:picMk id="4" creationId="{3188E3F0-9EE2-4ECC-A814-35FA7B8D29F7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5" creationId="{627C67FE-9A5F-4156-9F93-C1FA6EC32BB8}"/>
          </ac:picMkLst>
        </pc:picChg>
        <pc:picChg chg="add mod">
          <ac:chgData name="변 구훈" userId="3ff7b78a3b81e618" providerId="LiveId" clId="{A0192667-772B-4085-A486-86260D2FC593}" dt="2021-11-02T02:13:18.141" v="1671" actId="164"/>
          <ac:picMkLst>
            <pc:docMk/>
            <pc:sldMk cId="4059203067" sldId="532"/>
            <ac:picMk id="7" creationId="{57DFA960-AB8F-430F-9885-DCF410A10BF3}"/>
          </ac:picMkLst>
        </pc:picChg>
      </pc:sldChg>
      <pc:sldChg chg="addSp delSp modSp add mod">
        <pc:chgData name="변 구훈" userId="3ff7b78a3b81e618" providerId="LiveId" clId="{A0192667-772B-4085-A486-86260D2FC593}" dt="2021-11-02T02:13:50.661" v="1677" actId="22"/>
        <pc:sldMkLst>
          <pc:docMk/>
          <pc:sldMk cId="4223610409" sldId="533"/>
        </pc:sldMkLst>
        <pc:grpChg chg="del mod">
          <ac:chgData name="변 구훈" userId="3ff7b78a3b81e618" providerId="LiveId" clId="{A0192667-772B-4085-A486-86260D2FC593}" dt="2021-11-02T02:13:44.667" v="1675" actId="478"/>
          <ac:grpSpMkLst>
            <pc:docMk/>
            <pc:sldMk cId="4223610409" sldId="533"/>
            <ac:grpSpMk id="8" creationId="{FF496343-449E-40C0-9572-CD5FDD9682DE}"/>
          </ac:grpSpMkLst>
        </pc:grpChg>
        <pc:picChg chg="add">
          <ac:chgData name="변 구훈" userId="3ff7b78a3b81e618" providerId="LiveId" clId="{A0192667-772B-4085-A486-86260D2FC593}" dt="2021-11-02T02:13:45.567" v="1676" actId="22"/>
          <ac:picMkLst>
            <pc:docMk/>
            <pc:sldMk cId="4223610409" sldId="533"/>
            <ac:picMk id="4" creationId="{7A53A986-5AA3-4FA7-A42F-2AFFC55F7E59}"/>
          </ac:picMkLst>
        </pc:picChg>
        <pc:picChg chg="add">
          <ac:chgData name="변 구훈" userId="3ff7b78a3b81e618" providerId="LiveId" clId="{A0192667-772B-4085-A486-86260D2FC593}" dt="2021-11-02T02:13:50.661" v="1677" actId="22"/>
          <ac:picMkLst>
            <pc:docMk/>
            <pc:sldMk cId="4223610409" sldId="533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13.576" v="1684" actId="1076"/>
        <pc:sldMkLst>
          <pc:docMk/>
          <pc:sldMk cId="151902071" sldId="534"/>
        </pc:sldMkLst>
        <pc:picChg chg="del">
          <ac:chgData name="변 구훈" userId="3ff7b78a3b81e618" providerId="LiveId" clId="{A0192667-772B-4085-A486-86260D2FC593}" dt="2021-11-02T02:14:02.573" v="1680" actId="478"/>
          <ac:picMkLst>
            <pc:docMk/>
            <pc:sldMk cId="151902071" sldId="534"/>
            <ac:picMk id="4" creationId="{7A53A986-5AA3-4FA7-A42F-2AFFC55F7E59}"/>
          </ac:picMkLst>
        </pc:picChg>
        <pc:picChg chg="add mod">
          <ac:chgData name="변 구훈" userId="3ff7b78a3b81e618" providerId="LiveId" clId="{A0192667-772B-4085-A486-86260D2FC593}" dt="2021-11-02T02:14:13.576" v="1684" actId="1076"/>
          <ac:picMkLst>
            <pc:docMk/>
            <pc:sldMk cId="151902071" sldId="534"/>
            <ac:picMk id="5" creationId="{15D7D905-67EC-4B12-8AA7-0906E20B5FA0}"/>
          </ac:picMkLst>
        </pc:picChg>
        <pc:picChg chg="del">
          <ac:chgData name="변 구훈" userId="3ff7b78a3b81e618" providerId="LiveId" clId="{A0192667-772B-4085-A486-86260D2FC593}" dt="2021-11-02T02:13:53.756" v="1679" actId="478"/>
          <ac:picMkLst>
            <pc:docMk/>
            <pc:sldMk cId="151902071" sldId="534"/>
            <ac:picMk id="9" creationId="{7E3666FB-F51C-4027-837D-E74BE21C9731}"/>
          </ac:picMkLst>
        </pc:picChg>
      </pc:sldChg>
      <pc:sldChg chg="addSp delSp modSp add mod">
        <pc:chgData name="변 구훈" userId="3ff7b78a3b81e618" providerId="LiveId" clId="{A0192667-772B-4085-A486-86260D2FC593}" dt="2021-11-02T02:14:29.543" v="1689" actId="1076"/>
        <pc:sldMkLst>
          <pc:docMk/>
          <pc:sldMk cId="3462201666" sldId="535"/>
        </pc:sldMkLst>
        <pc:picChg chg="add mod">
          <ac:chgData name="변 구훈" userId="3ff7b78a3b81e618" providerId="LiveId" clId="{A0192667-772B-4085-A486-86260D2FC593}" dt="2021-11-02T02:14:29.543" v="1689" actId="1076"/>
          <ac:picMkLst>
            <pc:docMk/>
            <pc:sldMk cId="3462201666" sldId="535"/>
            <ac:picMk id="4" creationId="{42D93092-CF6A-4D75-9E33-2C782010F1A7}"/>
          </ac:picMkLst>
        </pc:picChg>
        <pc:picChg chg="del">
          <ac:chgData name="변 구훈" userId="3ff7b78a3b81e618" providerId="LiveId" clId="{A0192667-772B-4085-A486-86260D2FC593}" dt="2021-11-02T02:14:25.181" v="1686" actId="478"/>
          <ac:picMkLst>
            <pc:docMk/>
            <pc:sldMk cId="3462201666" sldId="535"/>
            <ac:picMk id="5" creationId="{15D7D905-67EC-4B12-8AA7-0906E20B5FA0}"/>
          </ac:picMkLst>
        </pc:picChg>
      </pc:sldChg>
      <pc:sldChg chg="addSp delSp modSp add mod">
        <pc:chgData name="변 구훈" userId="3ff7b78a3b81e618" providerId="LiveId" clId="{A0192667-772B-4085-A486-86260D2FC593}" dt="2021-11-02T02:14:49.018" v="1696" actId="22"/>
        <pc:sldMkLst>
          <pc:docMk/>
          <pc:sldMk cId="3305745419" sldId="536"/>
        </pc:sldMkLst>
        <pc:picChg chg="del">
          <ac:chgData name="변 구훈" userId="3ff7b78a3b81e618" providerId="LiveId" clId="{A0192667-772B-4085-A486-86260D2FC593}" dt="2021-11-02T02:14:38.810" v="1691" actId="478"/>
          <ac:picMkLst>
            <pc:docMk/>
            <pc:sldMk cId="3305745419" sldId="536"/>
            <ac:picMk id="4" creationId="{42D93092-CF6A-4D75-9E33-2C782010F1A7}"/>
          </ac:picMkLst>
        </pc:picChg>
        <pc:picChg chg="add mod">
          <ac:chgData name="변 구훈" userId="3ff7b78a3b81e618" providerId="LiveId" clId="{A0192667-772B-4085-A486-86260D2FC593}" dt="2021-11-02T02:14:43.222" v="1694" actId="1076"/>
          <ac:picMkLst>
            <pc:docMk/>
            <pc:sldMk cId="3305745419" sldId="536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4:49.018" v="1696" actId="22"/>
          <ac:picMkLst>
            <pc:docMk/>
            <pc:sldMk cId="3305745419" sldId="536"/>
            <ac:picMk id="7" creationId="{E8BBD2BD-FF19-41E6-9DA6-531E84082E04}"/>
          </ac:picMkLst>
        </pc:picChg>
      </pc:sldChg>
      <pc:sldChg chg="addSp delSp modSp add mod">
        <pc:chgData name="변 구훈" userId="3ff7b78a3b81e618" providerId="LiveId" clId="{A0192667-772B-4085-A486-86260D2FC593}" dt="2021-11-02T02:15:04.132" v="1702" actId="22"/>
        <pc:sldMkLst>
          <pc:docMk/>
          <pc:sldMk cId="9472478" sldId="537"/>
        </pc:sldMkLst>
        <pc:picChg chg="add mod">
          <ac:chgData name="변 구훈" userId="3ff7b78a3b81e618" providerId="LiveId" clId="{A0192667-772B-4085-A486-86260D2FC593}" dt="2021-11-02T02:14:59.616" v="1700" actId="1076"/>
          <ac:picMkLst>
            <pc:docMk/>
            <pc:sldMk cId="9472478" sldId="537"/>
            <ac:picMk id="4" creationId="{E524E996-B6E9-49FC-A0B9-52C091B81361}"/>
          </ac:picMkLst>
        </pc:picChg>
        <pc:picChg chg="del">
          <ac:chgData name="변 구훈" userId="3ff7b78a3b81e618" providerId="LiveId" clId="{A0192667-772B-4085-A486-86260D2FC593}" dt="2021-11-02T02:14:55.514" v="1698" actId="478"/>
          <ac:picMkLst>
            <pc:docMk/>
            <pc:sldMk cId="9472478" sldId="537"/>
            <ac:picMk id="5" creationId="{331D04AE-8B91-490D-8C00-D8FECF56F1CD}"/>
          </ac:picMkLst>
        </pc:picChg>
        <pc:picChg chg="add del">
          <ac:chgData name="변 구훈" userId="3ff7b78a3b81e618" providerId="LiveId" clId="{A0192667-772B-4085-A486-86260D2FC593}" dt="2021-11-02T02:15:04.132" v="1702" actId="22"/>
          <ac:picMkLst>
            <pc:docMk/>
            <pc:sldMk cId="9472478" sldId="537"/>
            <ac:picMk id="7" creationId="{4F7A1B10-5E66-4C50-81B0-DA07187B498E}"/>
          </ac:picMkLst>
        </pc:picChg>
      </pc:sldChg>
      <pc:sldChg chg="addSp delSp modSp add mod">
        <pc:chgData name="변 구훈" userId="3ff7b78a3b81e618" providerId="LiveId" clId="{A0192667-772B-4085-A486-86260D2FC593}" dt="2021-11-02T02:15:33.195" v="1709"/>
        <pc:sldMkLst>
          <pc:docMk/>
          <pc:sldMk cId="2434832430" sldId="538"/>
        </pc:sldMkLst>
        <pc:picChg chg="del">
          <ac:chgData name="변 구훈" userId="3ff7b78a3b81e618" providerId="LiveId" clId="{A0192667-772B-4085-A486-86260D2FC593}" dt="2021-11-02T02:15:16.793" v="1704" actId="478"/>
          <ac:picMkLst>
            <pc:docMk/>
            <pc:sldMk cId="2434832430" sldId="538"/>
            <ac:picMk id="4" creationId="{E524E996-B6E9-49FC-A0B9-52C091B81361}"/>
          </ac:picMkLst>
        </pc:picChg>
        <pc:picChg chg="add mod">
          <ac:chgData name="변 구훈" userId="3ff7b78a3b81e618" providerId="LiveId" clId="{A0192667-772B-4085-A486-86260D2FC593}" dt="2021-11-02T02:15:21.543" v="1707" actId="1076"/>
          <ac:picMkLst>
            <pc:docMk/>
            <pc:sldMk cId="2434832430" sldId="538"/>
            <ac:picMk id="5" creationId="{425F480D-DF6A-417F-82D3-6C8D6C0A9C0E}"/>
          </ac:picMkLst>
        </pc:picChg>
        <pc:picChg chg="add del mod">
          <ac:chgData name="변 구훈" userId="3ff7b78a3b81e618" providerId="LiveId" clId="{A0192667-772B-4085-A486-86260D2FC593}" dt="2021-11-02T02:15:33.195" v="1709"/>
          <ac:picMkLst>
            <pc:docMk/>
            <pc:sldMk cId="2434832430" sldId="538"/>
            <ac:picMk id="6" creationId="{3D3FF0C8-52E1-4CFA-A3F6-8E91E67F20B2}"/>
          </ac:picMkLst>
        </pc:picChg>
      </pc:sldChg>
      <pc:sldChg chg="addSp delSp modSp add mod">
        <pc:chgData name="변 구훈" userId="3ff7b78a3b81e618" providerId="LiveId" clId="{A0192667-772B-4085-A486-86260D2FC593}" dt="2021-11-02T02:16:15.768" v="1725" actId="1076"/>
        <pc:sldMkLst>
          <pc:docMk/>
          <pc:sldMk cId="3048588335" sldId="539"/>
        </pc:sldMkLst>
        <pc:spChg chg="add mod">
          <ac:chgData name="변 구훈" userId="3ff7b78a3b81e618" providerId="LiveId" clId="{A0192667-772B-4085-A486-86260D2FC593}" dt="2021-11-02T02:16:04.750" v="1722" actId="20577"/>
          <ac:spMkLst>
            <pc:docMk/>
            <pc:sldMk cId="3048588335" sldId="539"/>
            <ac:spMk id="4" creationId="{E32490E5-D9EE-42CA-B6F5-A3F0BF5F5A3F}"/>
          </ac:spMkLst>
        </pc:spChg>
        <pc:picChg chg="del">
          <ac:chgData name="변 구훈" userId="3ff7b78a3b81e618" providerId="LiveId" clId="{A0192667-772B-4085-A486-86260D2FC593}" dt="2021-11-02T02:15:35.594" v="1711" actId="478"/>
          <ac:picMkLst>
            <pc:docMk/>
            <pc:sldMk cId="3048588335" sldId="539"/>
            <ac:picMk id="5" creationId="{425F480D-DF6A-417F-82D3-6C8D6C0A9C0E}"/>
          </ac:picMkLst>
        </pc:picChg>
        <pc:picChg chg="add mod">
          <ac:chgData name="변 구훈" userId="3ff7b78a3b81e618" providerId="LiveId" clId="{A0192667-772B-4085-A486-86260D2FC593}" dt="2021-11-02T02:16:15.768" v="1725" actId="1076"/>
          <ac:picMkLst>
            <pc:docMk/>
            <pc:sldMk cId="3048588335" sldId="539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06.753" v="1769" actId="22"/>
        <pc:sldMkLst>
          <pc:docMk/>
          <pc:sldMk cId="4253118467" sldId="540"/>
        </pc:sldMkLst>
        <pc:spChg chg="mod">
          <ac:chgData name="변 구훈" userId="3ff7b78a3b81e618" providerId="LiveId" clId="{A0192667-772B-4085-A486-86260D2FC593}" dt="2021-11-02T02:17:00.173" v="1767" actId="20577"/>
          <ac:spMkLst>
            <pc:docMk/>
            <pc:sldMk cId="4253118467" sldId="540"/>
            <ac:spMk id="4" creationId="{E32490E5-D9EE-42CA-B6F5-A3F0BF5F5A3F}"/>
          </ac:spMkLst>
        </pc:spChg>
        <pc:spChg chg="add del">
          <ac:chgData name="변 구훈" userId="3ff7b78a3b81e618" providerId="LiveId" clId="{A0192667-772B-4085-A486-86260D2FC593}" dt="2021-11-02T02:17:06.753" v="1769" actId="22"/>
          <ac:spMkLst>
            <pc:docMk/>
            <pc:sldMk cId="4253118467" sldId="540"/>
            <ac:spMk id="8" creationId="{39D5050B-EB16-4C53-93EC-74752ADCB140}"/>
          </ac:spMkLst>
        </pc:spChg>
        <pc:picChg chg="add mod">
          <ac:chgData name="변 구훈" userId="3ff7b78a3b81e618" providerId="LiveId" clId="{A0192667-772B-4085-A486-86260D2FC593}" dt="2021-11-02T02:16:30.687" v="1730" actId="1076"/>
          <ac:picMkLst>
            <pc:docMk/>
            <pc:sldMk cId="4253118467" sldId="540"/>
            <ac:picMk id="5" creationId="{76FDBD3F-DA14-4FA9-860E-25946DC94B91}"/>
          </ac:picMkLst>
        </pc:picChg>
        <pc:picChg chg="del">
          <ac:chgData name="변 구훈" userId="3ff7b78a3b81e618" providerId="LiveId" clId="{A0192667-772B-4085-A486-86260D2FC593}" dt="2021-11-02T02:16:26.606" v="1727" actId="478"/>
          <ac:picMkLst>
            <pc:docMk/>
            <pc:sldMk cId="4253118467" sldId="540"/>
            <ac:picMk id="6" creationId="{F9DA0617-AF76-4C90-B5B0-027695CCBBDB}"/>
          </ac:picMkLst>
        </pc:picChg>
      </pc:sldChg>
      <pc:sldChg chg="addSp delSp modSp add mod">
        <pc:chgData name="변 구훈" userId="3ff7b78a3b81e618" providerId="LiveId" clId="{A0192667-772B-4085-A486-86260D2FC593}" dt="2021-11-02T02:17:54.244" v="1788" actId="22"/>
        <pc:sldMkLst>
          <pc:docMk/>
          <pc:sldMk cId="2383019290" sldId="541"/>
        </pc:sldMkLst>
        <pc:spChg chg="del">
          <ac:chgData name="변 구훈" userId="3ff7b78a3b81e618" providerId="LiveId" clId="{A0192667-772B-4085-A486-86260D2FC593}" dt="2021-11-02T02:17:16.521" v="1772" actId="478"/>
          <ac:spMkLst>
            <pc:docMk/>
            <pc:sldMk cId="2383019290" sldId="541"/>
            <ac:spMk id="4" creationId="{E32490E5-D9EE-42CA-B6F5-A3F0BF5F5A3F}"/>
          </ac:spMkLst>
        </pc:spChg>
        <pc:grpChg chg="add mod">
          <ac:chgData name="변 구훈" userId="3ff7b78a3b81e618" providerId="LiveId" clId="{A0192667-772B-4085-A486-86260D2FC593}" dt="2021-11-02T02:17:48.303" v="1786" actId="1076"/>
          <ac:grpSpMkLst>
            <pc:docMk/>
            <pc:sldMk cId="2383019290" sldId="541"/>
            <ac:grpSpMk id="9" creationId="{864291D3-633D-460B-B651-547206B367E2}"/>
          </ac:grpSpMkLst>
        </pc:grpChg>
        <pc:picChg chg="del">
          <ac:chgData name="변 구훈" userId="3ff7b78a3b81e618" providerId="LiveId" clId="{A0192667-772B-4085-A486-86260D2FC593}" dt="2021-11-02T02:17:08.802" v="1771" actId="478"/>
          <ac:picMkLst>
            <pc:docMk/>
            <pc:sldMk cId="2383019290" sldId="541"/>
            <ac:picMk id="5" creationId="{76FDBD3F-DA14-4FA9-860E-25946DC94B91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6" creationId="{24E70978-D090-4E5B-B498-735128F49899}"/>
          </ac:picMkLst>
        </pc:picChg>
        <pc:picChg chg="add mod">
          <ac:chgData name="변 구훈" userId="3ff7b78a3b81e618" providerId="LiveId" clId="{A0192667-772B-4085-A486-86260D2FC593}" dt="2021-11-02T02:17:42.011" v="1782" actId="164"/>
          <ac:picMkLst>
            <pc:docMk/>
            <pc:sldMk cId="2383019290" sldId="541"/>
            <ac:picMk id="8" creationId="{21DD4B50-108B-4C30-821C-EBA9829CEE6D}"/>
          </ac:picMkLst>
        </pc:picChg>
        <pc:picChg chg="add del">
          <ac:chgData name="변 구훈" userId="3ff7b78a3b81e618" providerId="LiveId" clId="{A0192667-772B-4085-A486-86260D2FC593}" dt="2021-11-02T02:17:54.244" v="1788" actId="22"/>
          <ac:picMkLst>
            <pc:docMk/>
            <pc:sldMk cId="2383019290" sldId="541"/>
            <ac:picMk id="11" creationId="{2287A991-67AA-4181-9C06-3438CA087AD8}"/>
          </ac:picMkLst>
        </pc:picChg>
      </pc:sldChg>
      <pc:sldChg chg="addSp delSp modSp add mod">
        <pc:chgData name="변 구훈" userId="3ff7b78a3b81e618" providerId="LiveId" clId="{A0192667-772B-4085-A486-86260D2FC593}" dt="2021-11-02T02:18:28.376" v="1800" actId="1076"/>
        <pc:sldMkLst>
          <pc:docMk/>
          <pc:sldMk cId="3062383628" sldId="542"/>
        </pc:sldMkLst>
        <pc:grpChg chg="del">
          <ac:chgData name="변 구훈" userId="3ff7b78a3b81e618" providerId="LiveId" clId="{A0192667-772B-4085-A486-86260D2FC593}" dt="2021-11-02T02:18:01.315" v="1790" actId="478"/>
          <ac:grpSpMkLst>
            <pc:docMk/>
            <pc:sldMk cId="3062383628" sldId="542"/>
            <ac:grpSpMk id="9" creationId="{864291D3-633D-460B-B651-547206B367E2}"/>
          </ac:grpSpMkLst>
        </pc:grpChg>
        <pc:picChg chg="add mod">
          <ac:chgData name="변 구훈" userId="3ff7b78a3b81e618" providerId="LiveId" clId="{A0192667-772B-4085-A486-86260D2FC593}" dt="2021-11-02T02:18:28.376" v="1800" actId="1076"/>
          <ac:picMkLst>
            <pc:docMk/>
            <pc:sldMk cId="3062383628" sldId="542"/>
            <ac:picMk id="4" creationId="{6AED9F88-4EC4-406D-8D8F-69BF4BF683B3}"/>
          </ac:picMkLst>
        </pc:picChg>
      </pc:sldChg>
      <pc:sldChg chg="addSp delSp modSp add mod">
        <pc:chgData name="변 구훈" userId="3ff7b78a3b81e618" providerId="LiveId" clId="{A0192667-772B-4085-A486-86260D2FC593}" dt="2021-11-02T02:18:23.984" v="1798" actId="1076"/>
        <pc:sldMkLst>
          <pc:docMk/>
          <pc:sldMk cId="1747332812" sldId="543"/>
        </pc:sldMkLst>
        <pc:picChg chg="del">
          <ac:chgData name="변 구훈" userId="3ff7b78a3b81e618" providerId="LiveId" clId="{A0192667-772B-4085-A486-86260D2FC593}" dt="2021-11-02T02:18:20.357" v="1795" actId="478"/>
          <ac:picMkLst>
            <pc:docMk/>
            <pc:sldMk cId="1747332812" sldId="543"/>
            <ac:picMk id="4" creationId="{6AED9F88-4EC4-406D-8D8F-69BF4BF683B3}"/>
          </ac:picMkLst>
        </pc:picChg>
        <pc:picChg chg="add mod">
          <ac:chgData name="변 구훈" userId="3ff7b78a3b81e618" providerId="LiveId" clId="{A0192667-772B-4085-A486-86260D2FC593}" dt="2021-11-02T02:18:23.984" v="1798" actId="1076"/>
          <ac:picMkLst>
            <pc:docMk/>
            <pc:sldMk cId="1747332812" sldId="543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8:43.383" v="1806" actId="1076"/>
        <pc:sldMkLst>
          <pc:docMk/>
          <pc:sldMk cId="424245147" sldId="544"/>
        </pc:sldMkLst>
        <pc:picChg chg="add mod">
          <ac:chgData name="변 구훈" userId="3ff7b78a3b81e618" providerId="LiveId" clId="{A0192667-772B-4085-A486-86260D2FC593}" dt="2021-11-02T02:18:43.383" v="1806" actId="1076"/>
          <ac:picMkLst>
            <pc:docMk/>
            <pc:sldMk cId="424245147" sldId="544"/>
            <ac:picMk id="4" creationId="{EF23290F-A08B-451A-93EE-B8605CE88560}"/>
          </ac:picMkLst>
        </pc:picChg>
        <pc:picChg chg="del mod">
          <ac:chgData name="변 구훈" userId="3ff7b78a3b81e618" providerId="LiveId" clId="{A0192667-772B-4085-A486-86260D2FC593}" dt="2021-11-02T02:18:34.871" v="1803" actId="478"/>
          <ac:picMkLst>
            <pc:docMk/>
            <pc:sldMk cId="424245147" sldId="544"/>
            <ac:picMk id="5" creationId="{8AB3E53D-EEBE-49E0-82CF-A1447B07790D}"/>
          </ac:picMkLst>
        </pc:picChg>
      </pc:sldChg>
      <pc:sldChg chg="addSp delSp modSp add mod">
        <pc:chgData name="변 구훈" userId="3ff7b78a3b81e618" providerId="LiveId" clId="{A0192667-772B-4085-A486-86260D2FC593}" dt="2021-11-02T02:19:24.607" v="1818" actId="14100"/>
        <pc:sldMkLst>
          <pc:docMk/>
          <pc:sldMk cId="3920081667" sldId="545"/>
        </pc:sldMkLst>
        <pc:spChg chg="add mod">
          <ac:chgData name="변 구훈" userId="3ff7b78a3b81e618" providerId="LiveId" clId="{A0192667-772B-4085-A486-86260D2FC593}" dt="2021-11-02T02:19:24.607" v="1818" actId="14100"/>
          <ac:spMkLst>
            <pc:docMk/>
            <pc:sldMk cId="3920081667" sldId="545"/>
            <ac:spMk id="6" creationId="{1E310631-9F3D-49C8-AA1D-E5A6BFB8C093}"/>
          </ac:spMkLst>
        </pc:spChg>
        <pc:picChg chg="del">
          <ac:chgData name="변 구훈" userId="3ff7b78a3b81e618" providerId="LiveId" clId="{A0192667-772B-4085-A486-86260D2FC593}" dt="2021-11-02T02:18:57.487" v="1808" actId="478"/>
          <ac:picMkLst>
            <pc:docMk/>
            <pc:sldMk cId="3920081667" sldId="545"/>
            <ac:picMk id="4" creationId="{EF23290F-A08B-451A-93EE-B8605CE88560}"/>
          </ac:picMkLst>
        </pc:picChg>
        <pc:picChg chg="add mod">
          <ac:chgData name="변 구훈" userId="3ff7b78a3b81e618" providerId="LiveId" clId="{A0192667-772B-4085-A486-86260D2FC593}" dt="2021-11-02T02:19:04.320" v="1811" actId="1076"/>
          <ac:picMkLst>
            <pc:docMk/>
            <pc:sldMk cId="3920081667" sldId="545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19:49.088" v="1824" actId="1076"/>
        <pc:sldMkLst>
          <pc:docMk/>
          <pc:sldMk cId="929435995" sldId="546"/>
        </pc:sldMkLst>
        <pc:spChg chg="del">
          <ac:chgData name="변 구훈" userId="3ff7b78a3b81e618" providerId="LiveId" clId="{A0192667-772B-4085-A486-86260D2FC593}" dt="2021-11-02T02:19:40.670" v="1821" actId="478"/>
          <ac:spMkLst>
            <pc:docMk/>
            <pc:sldMk cId="929435995" sldId="546"/>
            <ac:spMk id="6" creationId="{1E310631-9F3D-49C8-AA1D-E5A6BFB8C093}"/>
          </ac:spMkLst>
        </pc:spChg>
        <pc:picChg chg="add mod">
          <ac:chgData name="변 구훈" userId="3ff7b78a3b81e618" providerId="LiveId" clId="{A0192667-772B-4085-A486-86260D2FC593}" dt="2021-11-02T02:19:49.088" v="1824" actId="1076"/>
          <ac:picMkLst>
            <pc:docMk/>
            <pc:sldMk cId="929435995" sldId="546"/>
            <ac:picMk id="4" creationId="{380DACF9-8F33-4005-85A7-FB5442A6C3C9}"/>
          </ac:picMkLst>
        </pc:picChg>
        <pc:picChg chg="del">
          <ac:chgData name="변 구훈" userId="3ff7b78a3b81e618" providerId="LiveId" clId="{A0192667-772B-4085-A486-86260D2FC593}" dt="2021-11-02T02:19:39.966" v="1820" actId="478"/>
          <ac:picMkLst>
            <pc:docMk/>
            <pc:sldMk cId="929435995" sldId="546"/>
            <ac:picMk id="5" creationId="{D39A1E8C-7559-4A2C-A1B5-E61921E5A36F}"/>
          </ac:picMkLst>
        </pc:picChg>
      </pc:sldChg>
      <pc:sldChg chg="addSp delSp modSp add mod">
        <pc:chgData name="변 구훈" userId="3ff7b78a3b81e618" providerId="LiveId" clId="{A0192667-772B-4085-A486-86260D2FC593}" dt="2021-11-02T02:22:38.322" v="1960" actId="20577"/>
        <pc:sldMkLst>
          <pc:docMk/>
          <pc:sldMk cId="994492928" sldId="547"/>
        </pc:sldMkLst>
        <pc:spChg chg="mod">
          <ac:chgData name="변 구훈" userId="3ff7b78a3b81e618" providerId="LiveId" clId="{A0192667-772B-4085-A486-86260D2FC593}" dt="2021-11-02T02:20:00.108" v="1861"/>
          <ac:spMkLst>
            <pc:docMk/>
            <pc:sldMk cId="994492928" sldId="547"/>
            <ac:spMk id="2" creationId="{00000000-0000-0000-0000-000000000000}"/>
          </ac:spMkLst>
        </pc:spChg>
        <pc:spChg chg="add mod">
          <ac:chgData name="변 구훈" userId="3ff7b78a3b81e618" providerId="LiveId" clId="{A0192667-772B-4085-A486-86260D2FC593}" dt="2021-11-02T02:22:38.322" v="1960" actId="20577"/>
          <ac:spMkLst>
            <pc:docMk/>
            <pc:sldMk cId="994492928" sldId="547"/>
            <ac:spMk id="5" creationId="{DB37FBC2-E4D9-4F84-BE56-DC779017EEEC}"/>
          </ac:spMkLst>
        </pc:spChg>
        <pc:picChg chg="del">
          <ac:chgData name="변 구훈" userId="3ff7b78a3b81e618" providerId="LiveId" clId="{A0192667-772B-4085-A486-86260D2FC593}" dt="2021-11-02T02:20:03.175" v="1862" actId="478"/>
          <ac:picMkLst>
            <pc:docMk/>
            <pc:sldMk cId="994492928" sldId="547"/>
            <ac:picMk id="4" creationId="{380DACF9-8F33-4005-85A7-FB5442A6C3C9}"/>
          </ac:picMkLst>
        </pc:picChg>
      </pc:sldChg>
      <pc:sldChg chg="addSp delSp modSp add mod">
        <pc:chgData name="변 구훈" userId="3ff7b78a3b81e618" providerId="LiveId" clId="{A0192667-772B-4085-A486-86260D2FC593}" dt="2021-11-02T02:23:02.392" v="1965" actId="1076"/>
        <pc:sldMkLst>
          <pc:docMk/>
          <pc:sldMk cId="311524963" sldId="548"/>
        </pc:sldMkLst>
        <pc:spChg chg="del">
          <ac:chgData name="변 구훈" userId="3ff7b78a3b81e618" providerId="LiveId" clId="{A0192667-772B-4085-A486-86260D2FC593}" dt="2021-11-02T02:22:51.204" v="1962" actId="478"/>
          <ac:spMkLst>
            <pc:docMk/>
            <pc:sldMk cId="311524963" sldId="548"/>
            <ac:spMk id="5" creationId="{DB37FBC2-E4D9-4F84-BE56-DC779017EEEC}"/>
          </ac:spMkLst>
        </pc:spChg>
        <pc:picChg chg="add mod">
          <ac:chgData name="변 구훈" userId="3ff7b78a3b81e618" providerId="LiveId" clId="{A0192667-772B-4085-A486-86260D2FC593}" dt="2021-11-02T02:23:02.392" v="1965" actId="1076"/>
          <ac:picMkLst>
            <pc:docMk/>
            <pc:sldMk cId="311524963" sldId="548"/>
            <ac:picMk id="4" creationId="{5E35F4DE-F552-4F77-961A-8735669FBA0C}"/>
          </ac:picMkLst>
        </pc:picChg>
      </pc:sldChg>
      <pc:sldChg chg="addSp delSp modSp add mod">
        <pc:chgData name="변 구훈" userId="3ff7b78a3b81e618" providerId="LiveId" clId="{A0192667-772B-4085-A486-86260D2FC593}" dt="2021-11-02T02:23:14.375" v="1969" actId="1076"/>
        <pc:sldMkLst>
          <pc:docMk/>
          <pc:sldMk cId="2853181782" sldId="549"/>
        </pc:sldMkLst>
        <pc:picChg chg="del">
          <ac:chgData name="변 구훈" userId="3ff7b78a3b81e618" providerId="LiveId" clId="{A0192667-772B-4085-A486-86260D2FC593}" dt="2021-11-02T02:23:11.954" v="1967" actId="478"/>
          <ac:picMkLst>
            <pc:docMk/>
            <pc:sldMk cId="2853181782" sldId="549"/>
            <ac:picMk id="4" creationId="{5E35F4DE-F552-4F77-961A-8735669FBA0C}"/>
          </ac:picMkLst>
        </pc:picChg>
        <pc:picChg chg="add mod">
          <ac:chgData name="변 구훈" userId="3ff7b78a3b81e618" providerId="LiveId" clId="{A0192667-772B-4085-A486-86260D2FC593}" dt="2021-11-02T02:23:14.375" v="1969" actId="1076"/>
          <ac:picMkLst>
            <pc:docMk/>
            <pc:sldMk cId="2853181782" sldId="549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12" v="1975" actId="1076"/>
        <pc:sldMkLst>
          <pc:docMk/>
          <pc:sldMk cId="2588049972" sldId="550"/>
        </pc:sldMkLst>
        <pc:picChg chg="add mod">
          <ac:chgData name="변 구훈" userId="3ff7b78a3b81e618" providerId="LiveId" clId="{A0192667-772B-4085-A486-86260D2FC593}" dt="2021-11-02T02:24:12" v="1975" actId="1076"/>
          <ac:picMkLst>
            <pc:docMk/>
            <pc:sldMk cId="2588049972" sldId="550"/>
            <ac:picMk id="4" creationId="{B61B7311-32DD-4A5D-A2DC-ECAEA3D9278C}"/>
          </ac:picMkLst>
        </pc:picChg>
        <pc:picChg chg="del">
          <ac:chgData name="변 구훈" userId="3ff7b78a3b81e618" providerId="LiveId" clId="{A0192667-772B-4085-A486-86260D2FC593}" dt="2021-11-02T02:24:03.528" v="1971" actId="478"/>
          <ac:picMkLst>
            <pc:docMk/>
            <pc:sldMk cId="2588049972" sldId="550"/>
            <ac:picMk id="5" creationId="{5F8EC389-185B-49FC-AF99-77247F4BC84C}"/>
          </ac:picMkLst>
        </pc:picChg>
      </pc:sldChg>
      <pc:sldChg chg="addSp delSp modSp add mod">
        <pc:chgData name="변 구훈" userId="3ff7b78a3b81e618" providerId="LiveId" clId="{A0192667-772B-4085-A486-86260D2FC593}" dt="2021-11-02T02:24:49.865" v="1987" actId="22"/>
        <pc:sldMkLst>
          <pc:docMk/>
          <pc:sldMk cId="80029066" sldId="551"/>
        </pc:sldMkLst>
        <pc:grpChg chg="add mod">
          <ac:chgData name="변 구훈" userId="3ff7b78a3b81e618" providerId="LiveId" clId="{A0192667-772B-4085-A486-86260D2FC593}" dt="2021-11-02T02:24:42.783" v="1985" actId="1076"/>
          <ac:grpSpMkLst>
            <pc:docMk/>
            <pc:sldMk cId="80029066" sldId="551"/>
            <ac:grpSpMk id="8" creationId="{4A50A230-DF90-46F3-A2C1-E4BD1BD7729D}"/>
          </ac:grpSpMkLst>
        </pc:grpChg>
        <pc:picChg chg="del">
          <ac:chgData name="변 구훈" userId="3ff7b78a3b81e618" providerId="LiveId" clId="{A0192667-772B-4085-A486-86260D2FC593}" dt="2021-11-02T02:24:24.796" v="1977" actId="478"/>
          <ac:picMkLst>
            <pc:docMk/>
            <pc:sldMk cId="80029066" sldId="551"/>
            <ac:picMk id="4" creationId="{B61B7311-32DD-4A5D-A2DC-ECAEA3D9278C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5" creationId="{357A064F-62F5-46C6-9E8E-AFA24A28B00A}"/>
          </ac:picMkLst>
        </pc:picChg>
        <pc:picChg chg="add mod">
          <ac:chgData name="변 구훈" userId="3ff7b78a3b81e618" providerId="LiveId" clId="{A0192667-772B-4085-A486-86260D2FC593}" dt="2021-11-02T02:24:40.822" v="1984" actId="164"/>
          <ac:picMkLst>
            <pc:docMk/>
            <pc:sldMk cId="80029066" sldId="551"/>
            <ac:picMk id="7" creationId="{C433FB9B-A8DA-45B4-B465-05A76291EF3B}"/>
          </ac:picMkLst>
        </pc:picChg>
        <pc:picChg chg="add del">
          <ac:chgData name="변 구훈" userId="3ff7b78a3b81e618" providerId="LiveId" clId="{A0192667-772B-4085-A486-86260D2FC593}" dt="2021-11-02T02:24:49.865" v="1987" actId="22"/>
          <ac:picMkLst>
            <pc:docMk/>
            <pc:sldMk cId="80029066" sldId="551"/>
            <ac:picMk id="10" creationId="{CC4EC937-3CBB-4550-ADEC-849DD5B5B47D}"/>
          </ac:picMkLst>
        </pc:picChg>
      </pc:sldChg>
      <pc:sldChg chg="addSp delSp modSp add mod">
        <pc:chgData name="변 구훈" userId="3ff7b78a3b81e618" providerId="LiveId" clId="{A0192667-772B-4085-A486-86260D2FC593}" dt="2021-11-02T02:25:14.609" v="1995" actId="478"/>
        <pc:sldMkLst>
          <pc:docMk/>
          <pc:sldMk cId="645768711" sldId="552"/>
        </pc:sldMkLst>
        <pc:grpChg chg="del">
          <ac:chgData name="변 구훈" userId="3ff7b78a3b81e618" providerId="LiveId" clId="{A0192667-772B-4085-A486-86260D2FC593}" dt="2021-11-02T02:24:59.015" v="1989" actId="478"/>
          <ac:grpSpMkLst>
            <pc:docMk/>
            <pc:sldMk cId="645768711" sldId="552"/>
            <ac:grpSpMk id="8" creationId="{4A50A230-DF90-46F3-A2C1-E4BD1BD7729D}"/>
          </ac:grpSpMkLst>
        </pc:grpChg>
        <pc:picChg chg="add mod">
          <ac:chgData name="변 구훈" userId="3ff7b78a3b81e618" providerId="LiveId" clId="{A0192667-772B-4085-A486-86260D2FC593}" dt="2021-11-02T02:25:01.624" v="1991" actId="1076"/>
          <ac:picMkLst>
            <pc:docMk/>
            <pc:sldMk cId="645768711" sldId="552"/>
            <ac:picMk id="4" creationId="{06D073FD-B8BF-4A10-875A-E4D4F4DCF8BC}"/>
          </ac:picMkLst>
        </pc:picChg>
        <pc:picChg chg="add del">
          <ac:chgData name="변 구훈" userId="3ff7b78a3b81e618" providerId="LiveId" clId="{A0192667-772B-4085-A486-86260D2FC593}" dt="2021-11-02T02:25:14.609" v="1995" actId="478"/>
          <ac:picMkLst>
            <pc:docMk/>
            <pc:sldMk cId="645768711" sldId="552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21.472" v="1999" actId="1076"/>
        <pc:sldMkLst>
          <pc:docMk/>
          <pc:sldMk cId="3635309610" sldId="553"/>
        </pc:sldMkLst>
        <pc:picChg chg="del">
          <ac:chgData name="변 구훈" userId="3ff7b78a3b81e618" providerId="LiveId" clId="{A0192667-772B-4085-A486-86260D2FC593}" dt="2021-11-02T02:25:16.975" v="1996" actId="478"/>
          <ac:picMkLst>
            <pc:docMk/>
            <pc:sldMk cId="3635309610" sldId="553"/>
            <ac:picMk id="4" creationId="{06D073FD-B8BF-4A10-875A-E4D4F4DCF8BC}"/>
          </ac:picMkLst>
        </pc:picChg>
        <pc:picChg chg="add mod">
          <ac:chgData name="변 구훈" userId="3ff7b78a3b81e618" providerId="LiveId" clId="{A0192667-772B-4085-A486-86260D2FC593}" dt="2021-11-02T02:25:21.472" v="1999" actId="1076"/>
          <ac:picMkLst>
            <pc:docMk/>
            <pc:sldMk cId="3635309610" sldId="553"/>
            <ac:picMk id="5" creationId="{0ECF41E5-F985-46F3-AB85-7BD1FEE462BA}"/>
          </ac:picMkLst>
        </pc:picChg>
        <pc:picChg chg="del">
          <ac:chgData name="변 구훈" userId="3ff7b78a3b81e618" providerId="LiveId" clId="{A0192667-772B-4085-A486-86260D2FC593}" dt="2021-11-02T02:25:13.684" v="1994" actId="478"/>
          <ac:picMkLst>
            <pc:docMk/>
            <pc:sldMk cId="3635309610" sldId="553"/>
            <ac:picMk id="9" creationId="{9194D933-D931-469C-B03F-7A39A1772FA8}"/>
          </ac:picMkLst>
        </pc:picChg>
      </pc:sldChg>
      <pc:sldChg chg="addSp delSp modSp add mod">
        <pc:chgData name="변 구훈" userId="3ff7b78a3b81e618" providerId="LiveId" clId="{A0192667-772B-4085-A486-86260D2FC593}" dt="2021-11-02T02:25:53.590" v="2009" actId="164"/>
        <pc:sldMkLst>
          <pc:docMk/>
          <pc:sldMk cId="1982456256" sldId="554"/>
        </pc:sldMkLst>
        <pc:grpChg chg="add mod">
          <ac:chgData name="변 구훈" userId="3ff7b78a3b81e618" providerId="LiveId" clId="{A0192667-772B-4085-A486-86260D2FC593}" dt="2021-11-02T02:25:53.590" v="2009" actId="164"/>
          <ac:grpSpMkLst>
            <pc:docMk/>
            <pc:sldMk cId="1982456256" sldId="554"/>
            <ac:grpSpMk id="8" creationId="{F42BF9F0-EF7D-4790-AAF7-509DD7A76457}"/>
          </ac:grpSpMkLst>
        </pc:grp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4" creationId="{A94169B9-E045-4B1D-B97F-80EEC23B94C7}"/>
          </ac:picMkLst>
        </pc:picChg>
        <pc:picChg chg="del">
          <ac:chgData name="변 구훈" userId="3ff7b78a3b81e618" providerId="LiveId" clId="{A0192667-772B-4085-A486-86260D2FC593}" dt="2021-11-02T02:25:29.867" v="2001" actId="478"/>
          <ac:picMkLst>
            <pc:docMk/>
            <pc:sldMk cId="1982456256" sldId="554"/>
            <ac:picMk id="5" creationId="{0ECF41E5-F985-46F3-AB85-7BD1FEE462BA}"/>
          </ac:picMkLst>
        </pc:picChg>
        <pc:picChg chg="add mod">
          <ac:chgData name="변 구훈" userId="3ff7b78a3b81e618" providerId="LiveId" clId="{A0192667-772B-4085-A486-86260D2FC593}" dt="2021-11-02T02:25:53.590" v="2009" actId="164"/>
          <ac:picMkLst>
            <pc:docMk/>
            <pc:sldMk cId="1982456256" sldId="554"/>
            <ac:picMk id="7" creationId="{977224F9-87C9-42F0-AEE3-01CA9994CDDD}"/>
          </ac:picMkLst>
        </pc:picChg>
      </pc:sldChg>
      <pc:sldChg chg="add">
        <pc:chgData name="변 구훈" userId="3ff7b78a3b81e618" providerId="LiveId" clId="{A0192667-772B-4085-A486-86260D2FC593}" dt="2021-11-02T02:25:55.821" v="2010"/>
        <pc:sldMkLst>
          <pc:docMk/>
          <pc:sldMk cId="1694150611" sldId="555"/>
        </pc:sldMkLst>
      </pc:sldChg>
      <pc:sldChg chg="addSp delSp modSp add mod">
        <pc:chgData name="변 구훈" userId="3ff7b78a3b81e618" providerId="LiveId" clId="{A0192667-772B-4085-A486-86260D2FC593}" dt="2021-11-02T02:27:29.360" v="2112" actId="1076"/>
        <pc:sldMkLst>
          <pc:docMk/>
          <pc:sldMk cId="3685855797" sldId="556"/>
        </pc:sldMkLst>
        <pc:spChg chg="add mod">
          <ac:chgData name="변 구훈" userId="3ff7b78a3b81e618" providerId="LiveId" clId="{A0192667-772B-4085-A486-86260D2FC593}" dt="2021-11-02T02:27:29.360" v="2112" actId="1076"/>
          <ac:spMkLst>
            <pc:docMk/>
            <pc:sldMk cId="3685855797" sldId="556"/>
            <ac:spMk id="10" creationId="{1E2FEB38-5AF0-4831-A1E4-CFF966C3C2A2}"/>
          </ac:spMkLst>
        </pc:spChg>
        <pc:spChg chg="add del mod">
          <ac:chgData name="변 구훈" userId="3ff7b78a3b81e618" providerId="LiveId" clId="{A0192667-772B-4085-A486-86260D2FC593}" dt="2021-11-02T02:27:05.044" v="2103"/>
          <ac:spMkLst>
            <pc:docMk/>
            <pc:sldMk cId="3685855797" sldId="556"/>
            <ac:spMk id="11" creationId="{C4D8FE6D-6AF1-4C6E-909D-5F55842E8013}"/>
          </ac:spMkLst>
        </pc:spChg>
        <pc:grpChg chg="del">
          <ac:chgData name="변 구훈" userId="3ff7b78a3b81e618" providerId="LiveId" clId="{A0192667-772B-4085-A486-86260D2FC593}" dt="2021-11-02T02:26:12.416" v="2012" actId="478"/>
          <ac:grpSpMkLst>
            <pc:docMk/>
            <pc:sldMk cId="3685855797" sldId="556"/>
            <ac:grpSpMk id="8" creationId="{F42BF9F0-EF7D-4790-AAF7-509DD7A76457}"/>
          </ac:grpSpMkLst>
        </pc:grpChg>
        <pc:picChg chg="add del">
          <ac:chgData name="변 구훈" userId="3ff7b78a3b81e618" providerId="LiveId" clId="{A0192667-772B-4085-A486-86260D2FC593}" dt="2021-11-02T02:26:16.596" v="2014" actId="22"/>
          <ac:picMkLst>
            <pc:docMk/>
            <pc:sldMk cId="3685855797" sldId="556"/>
            <ac:picMk id="5" creationId="{9948BE4C-DF61-4BBF-A020-ABE789A20B16}"/>
          </ac:picMkLst>
        </pc:picChg>
        <pc:picChg chg="add mod">
          <ac:chgData name="변 구훈" userId="3ff7b78a3b81e618" providerId="LiveId" clId="{A0192667-772B-4085-A486-86260D2FC593}" dt="2021-11-02T02:26:26.160" v="2017" actId="1076"/>
          <ac:picMkLst>
            <pc:docMk/>
            <pc:sldMk cId="3685855797" sldId="556"/>
            <ac:picMk id="9" creationId="{D17F180A-4E0E-4561-A53B-0FBE81BF46B9}"/>
          </ac:picMkLst>
        </pc:picChg>
      </pc:sldChg>
      <pc:sldChg chg="addSp delSp modSp add del mod">
        <pc:chgData name="변 구훈" userId="3ff7b78a3b81e618" providerId="LiveId" clId="{A0192667-772B-4085-A486-86260D2FC593}" dt="2021-11-02T02:27:34.118" v="2115" actId="47"/>
        <pc:sldMkLst>
          <pc:docMk/>
          <pc:sldMk cId="2101630073" sldId="557"/>
        </pc:sldMkLst>
        <pc:spChg chg="mod">
          <ac:chgData name="변 구훈" userId="3ff7b78a3b81e618" providerId="LiveId" clId="{A0192667-772B-4085-A486-86260D2FC593}" dt="2021-11-02T02:27:25.216" v="2111" actId="1076"/>
          <ac:spMkLst>
            <pc:docMk/>
            <pc:sldMk cId="2101630073" sldId="557"/>
            <ac:spMk id="10" creationId="{1E2FEB38-5AF0-4831-A1E4-CFF966C3C2A2}"/>
          </ac:spMkLst>
        </pc:spChg>
        <pc:picChg chg="add del">
          <ac:chgData name="변 구훈" userId="3ff7b78a3b81e618" providerId="LiveId" clId="{A0192667-772B-4085-A486-86260D2FC593}" dt="2021-11-02T02:27:15.185" v="2106" actId="22"/>
          <ac:picMkLst>
            <pc:docMk/>
            <pc:sldMk cId="2101630073" sldId="557"/>
            <ac:picMk id="4" creationId="{7516BAB6-2674-4B1D-BC45-D5864AEF647A}"/>
          </ac:picMkLst>
        </pc:picChg>
        <pc:picChg chg="add del mod">
          <ac:chgData name="변 구훈" userId="3ff7b78a3b81e618" providerId="LiveId" clId="{A0192667-772B-4085-A486-86260D2FC593}" dt="2021-11-02T02:27:33.295" v="2114" actId="21"/>
          <ac:picMkLst>
            <pc:docMk/>
            <pc:sldMk cId="2101630073" sldId="557"/>
            <ac:picMk id="6" creationId="{0B15EA85-5F1E-4FE0-AC96-91088B4EEE99}"/>
          </ac:picMkLst>
        </pc:picChg>
        <pc:picChg chg="del">
          <ac:chgData name="변 구훈" userId="3ff7b78a3b81e618" providerId="LiveId" clId="{A0192667-772B-4085-A486-86260D2FC593}" dt="2021-11-02T02:27:15.969" v="2107" actId="478"/>
          <ac:picMkLst>
            <pc:docMk/>
            <pc:sldMk cId="2101630073" sldId="557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24.976" v="2176" actId="1076"/>
        <pc:sldMkLst>
          <pc:docMk/>
          <pc:sldMk cId="1670605755" sldId="558"/>
        </pc:sldMkLst>
        <pc:spChg chg="del mod">
          <ac:chgData name="변 구훈" userId="3ff7b78a3b81e618" providerId="LiveId" clId="{A0192667-772B-4085-A486-86260D2FC593}" dt="2021-11-02T02:27:56.298" v="2170" actId="478"/>
          <ac:spMkLst>
            <pc:docMk/>
            <pc:sldMk cId="1670605755" sldId="558"/>
            <ac:spMk id="10" creationId="{1E2FEB38-5AF0-4831-A1E4-CFF966C3C2A2}"/>
          </ac:spMkLst>
        </pc:spChg>
        <pc:picChg chg="add mod">
          <ac:chgData name="변 구훈" userId="3ff7b78a3b81e618" providerId="LiveId" clId="{A0192667-772B-4085-A486-86260D2FC593}" dt="2021-11-02T02:28:24.976" v="2176" actId="1076"/>
          <ac:picMkLst>
            <pc:docMk/>
            <pc:sldMk cId="1670605755" sldId="558"/>
            <ac:picMk id="4" creationId="{A105BEF0-6BA3-400E-A652-6E65E6677C0E}"/>
          </ac:picMkLst>
        </pc:picChg>
        <pc:picChg chg="add mod">
          <ac:chgData name="변 구훈" userId="3ff7b78a3b81e618" providerId="LiveId" clId="{A0192667-772B-4085-A486-86260D2FC593}" dt="2021-11-02T02:28:10.840" v="2171" actId="1076"/>
          <ac:picMkLst>
            <pc:docMk/>
            <pc:sldMk cId="1670605755" sldId="558"/>
            <ac:picMk id="5" creationId="{7495BF31-8F9E-4E54-85CF-CAF3982C66F0}"/>
          </ac:picMkLst>
        </pc:picChg>
        <pc:picChg chg="del">
          <ac:chgData name="변 구훈" userId="3ff7b78a3b81e618" providerId="LiveId" clId="{A0192667-772B-4085-A486-86260D2FC593}" dt="2021-11-02T02:27:35.592" v="2116" actId="478"/>
          <ac:picMkLst>
            <pc:docMk/>
            <pc:sldMk cId="1670605755" sldId="558"/>
            <ac:picMk id="9" creationId="{D17F180A-4E0E-4561-A53B-0FBE81BF46B9}"/>
          </ac:picMkLst>
        </pc:picChg>
      </pc:sldChg>
      <pc:sldChg chg="addSp delSp modSp add mod">
        <pc:chgData name="변 구훈" userId="3ff7b78a3b81e618" providerId="LiveId" clId="{A0192667-772B-4085-A486-86260D2FC593}" dt="2021-11-02T02:28:45.864" v="2181" actId="1076"/>
        <pc:sldMkLst>
          <pc:docMk/>
          <pc:sldMk cId="1816099979" sldId="559"/>
        </pc:sldMkLst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4" creationId="{A105BEF0-6BA3-400E-A652-6E65E6677C0E}"/>
          </ac:picMkLst>
        </pc:picChg>
        <pc:picChg chg="del">
          <ac:chgData name="변 구훈" userId="3ff7b78a3b81e618" providerId="LiveId" clId="{A0192667-772B-4085-A486-86260D2FC593}" dt="2021-11-02T02:28:40.985" v="2178" actId="478"/>
          <ac:picMkLst>
            <pc:docMk/>
            <pc:sldMk cId="1816099979" sldId="559"/>
            <ac:picMk id="5" creationId="{7495BF31-8F9E-4E54-85CF-CAF3982C66F0}"/>
          </ac:picMkLst>
        </pc:picChg>
        <pc:picChg chg="add mod">
          <ac:chgData name="변 구훈" userId="3ff7b78a3b81e618" providerId="LiveId" clId="{A0192667-772B-4085-A486-86260D2FC593}" dt="2021-11-02T02:28:45.864" v="2181" actId="1076"/>
          <ac:picMkLst>
            <pc:docMk/>
            <pc:sldMk cId="1816099979" sldId="559"/>
            <ac:picMk id="6" creationId="{BF49449C-9413-41A3-9548-69568FE22C50}"/>
          </ac:picMkLst>
        </pc:picChg>
      </pc:sldChg>
      <pc:sldChg chg="addSp delSp modSp add mod">
        <pc:chgData name="변 구훈" userId="3ff7b78a3b81e618" providerId="LiveId" clId="{A0192667-772B-4085-A486-86260D2FC593}" dt="2021-11-02T02:29:54.249" v="2205" actId="1076"/>
        <pc:sldMkLst>
          <pc:docMk/>
          <pc:sldMk cId="2955191582" sldId="560"/>
        </pc:sldMkLst>
        <pc:grpChg chg="add mod">
          <ac:chgData name="변 구훈" userId="3ff7b78a3b81e618" providerId="LiveId" clId="{A0192667-772B-4085-A486-86260D2FC593}" dt="2021-11-02T02:29:25.845" v="2192" actId="164"/>
          <ac:grpSpMkLst>
            <pc:docMk/>
            <pc:sldMk cId="2955191582" sldId="560"/>
            <ac:grpSpMk id="8" creationId="{27DDFF66-BD01-4E37-A5D2-1FA717F293DF}"/>
          </ac:grpSpMkLst>
        </pc:grpChg>
        <pc:grpChg chg="add del mod">
          <ac:chgData name="변 구훈" userId="3ff7b78a3b81e618" providerId="LiveId" clId="{A0192667-772B-4085-A486-86260D2FC593}" dt="2021-11-02T02:29:32.476" v="2196" actId="165"/>
          <ac:grpSpMkLst>
            <pc:docMk/>
            <pc:sldMk cId="2955191582" sldId="560"/>
            <ac:grpSpMk id="9" creationId="{29A58D7D-BC9D-4691-8BC0-5F5CD0EB2AB6}"/>
          </ac:grpSpMkLst>
        </pc:grpChg>
        <pc:grpChg chg="add mod">
          <ac:chgData name="변 구훈" userId="3ff7b78a3b81e618" providerId="LiveId" clId="{A0192667-772B-4085-A486-86260D2FC593}" dt="2021-11-02T02:29:54.249" v="2205" actId="1076"/>
          <ac:grpSpMkLst>
            <pc:docMk/>
            <pc:sldMk cId="2955191582" sldId="560"/>
            <ac:grpSpMk id="10" creationId="{4DFBF786-89D0-4FA6-8DF2-E74954778590}"/>
          </ac:grpSpMkLst>
        </pc:grp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4" creationId="{E0CF1471-A666-4AD3-9AC0-67474C1E7014}"/>
          </ac:picMkLst>
        </pc:picChg>
        <pc:picChg chg="del">
          <ac:chgData name="변 구훈" userId="3ff7b78a3b81e618" providerId="LiveId" clId="{A0192667-772B-4085-A486-86260D2FC593}" dt="2021-11-02T02:29:02.042" v="2183" actId="478"/>
          <ac:picMkLst>
            <pc:docMk/>
            <pc:sldMk cId="2955191582" sldId="560"/>
            <ac:picMk id="6" creationId="{BF49449C-9413-41A3-9548-69568FE22C50}"/>
          </ac:picMkLst>
        </pc:picChg>
        <pc:picChg chg="add mod topLvl">
          <ac:chgData name="변 구훈" userId="3ff7b78a3b81e618" providerId="LiveId" clId="{A0192667-772B-4085-A486-86260D2FC593}" dt="2021-11-02T02:29:40.793" v="2199" actId="164"/>
          <ac:picMkLst>
            <pc:docMk/>
            <pc:sldMk cId="2955191582" sldId="560"/>
            <ac:picMk id="7" creationId="{BEAE593D-ADCE-43AE-ABE6-5EE9C795278F}"/>
          </ac:picMkLst>
        </pc:picChg>
      </pc:sldChg>
      <pc:sldChg chg="addSp delSp modSp add mod">
        <pc:chgData name="변 구훈" userId="3ff7b78a3b81e618" providerId="LiveId" clId="{A0192667-772B-4085-A486-86260D2FC593}" dt="2021-11-02T02:30:50.249" v="2226" actId="1076"/>
        <pc:sldMkLst>
          <pc:docMk/>
          <pc:sldMk cId="2745862016" sldId="561"/>
        </pc:sldMkLst>
        <pc:grpChg chg="del mod">
          <ac:chgData name="변 구훈" userId="3ff7b78a3b81e618" providerId="LiveId" clId="{A0192667-772B-4085-A486-86260D2FC593}" dt="2021-11-02T02:29:57.145" v="2208" actId="478"/>
          <ac:grpSpMkLst>
            <pc:docMk/>
            <pc:sldMk cId="2745862016" sldId="561"/>
            <ac:grpSpMk id="10" creationId="{4DFBF786-89D0-4FA6-8DF2-E74954778590}"/>
          </ac:grpSpMkLst>
        </pc:grpChg>
        <pc:picChg chg="add mod">
          <ac:chgData name="변 구훈" userId="3ff7b78a3b81e618" providerId="LiveId" clId="{A0192667-772B-4085-A486-86260D2FC593}" dt="2021-11-02T02:30:50.249" v="2226" actId="1076"/>
          <ac:picMkLst>
            <pc:docMk/>
            <pc:sldMk cId="2745862016" sldId="561"/>
            <ac:picMk id="5" creationId="{1C5933F4-7561-4AE4-B612-0A808E5A9372}"/>
          </ac:picMkLst>
        </pc:picChg>
        <pc:picChg chg="add del mod">
          <ac:chgData name="변 구훈" userId="3ff7b78a3b81e618" providerId="LiveId" clId="{A0192667-772B-4085-A486-86260D2FC593}" dt="2021-11-02T02:30:44.241" v="2222" actId="478"/>
          <ac:picMkLst>
            <pc:docMk/>
            <pc:sldMk cId="2745862016" sldId="561"/>
            <ac:picMk id="8" creationId="{2A94DF06-0F2E-4913-8071-A0F0022F5004}"/>
          </ac:picMkLst>
        </pc:picChg>
      </pc:sldChg>
      <pc:sldChg chg="addSp delSp modSp add mod">
        <pc:chgData name="변 구훈" userId="3ff7b78a3b81e618" providerId="LiveId" clId="{A0192667-772B-4085-A486-86260D2FC593}" dt="2021-11-02T02:31:23.452" v="2240" actId="22"/>
        <pc:sldMkLst>
          <pc:docMk/>
          <pc:sldMk cId="3665963634" sldId="562"/>
        </pc:sldMkLst>
        <pc:grpChg chg="add mod">
          <ac:chgData name="변 구훈" userId="3ff7b78a3b81e618" providerId="LiveId" clId="{A0192667-772B-4085-A486-86260D2FC593}" dt="2021-11-02T02:31:17.727" v="2238" actId="1076"/>
          <ac:grpSpMkLst>
            <pc:docMk/>
            <pc:sldMk cId="3665963634" sldId="562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4" creationId="{F8CED977-0272-493B-A62E-8A8E1CF75B89}"/>
          </ac:picMkLst>
        </pc:picChg>
        <pc:picChg chg="del">
          <ac:chgData name="변 구훈" userId="3ff7b78a3b81e618" providerId="LiveId" clId="{A0192667-772B-4085-A486-86260D2FC593}" dt="2021-11-02T02:30:58.119" v="2228" actId="478"/>
          <ac:picMkLst>
            <pc:docMk/>
            <pc:sldMk cId="3665963634" sldId="562"/>
            <ac:picMk id="5" creationId="{1C5933F4-7561-4AE4-B612-0A808E5A9372}"/>
          </ac:picMkLst>
        </pc:picChg>
        <pc:picChg chg="add mod">
          <ac:chgData name="변 구훈" userId="3ff7b78a3b81e618" providerId="LiveId" clId="{A0192667-772B-4085-A486-86260D2FC593}" dt="2021-11-02T02:31:14.029" v="2236" actId="164"/>
          <ac:picMkLst>
            <pc:docMk/>
            <pc:sldMk cId="3665963634" sldId="562"/>
            <ac:picMk id="7" creationId="{F47FA456-DA32-4FFB-9C61-33C88E4CAE48}"/>
          </ac:picMkLst>
        </pc:picChg>
        <pc:picChg chg="add del">
          <ac:chgData name="변 구훈" userId="3ff7b78a3b81e618" providerId="LiveId" clId="{A0192667-772B-4085-A486-86260D2FC593}" dt="2021-11-02T02:31:23.452" v="2240" actId="22"/>
          <ac:picMkLst>
            <pc:docMk/>
            <pc:sldMk cId="3665963634" sldId="562"/>
            <ac:picMk id="10" creationId="{0BD1E084-C1C1-49BF-B2DB-A036996E06EE}"/>
          </ac:picMkLst>
        </pc:picChg>
      </pc:sldChg>
      <pc:sldChg chg="addSp delSp modSp add mod">
        <pc:chgData name="변 구훈" userId="3ff7b78a3b81e618" providerId="LiveId" clId="{A0192667-772B-4085-A486-86260D2FC593}" dt="2021-11-02T02:31:39.857" v="2247" actId="1076"/>
        <pc:sldMkLst>
          <pc:docMk/>
          <pc:sldMk cId="3342683064" sldId="563"/>
        </pc:sldMkLst>
        <pc:grpChg chg="del">
          <ac:chgData name="변 구훈" userId="3ff7b78a3b81e618" providerId="LiveId" clId="{A0192667-772B-4085-A486-86260D2FC593}" dt="2021-11-02T02:31:34.013" v="2242" actId="478"/>
          <ac:grpSpMkLst>
            <pc:docMk/>
            <pc:sldMk cId="3342683064" sldId="563"/>
            <ac:grpSpMk id="8" creationId="{AEFB8873-2B70-4762-AED7-B50D711EFE09}"/>
          </ac:grpSpMkLst>
        </pc:grpChg>
        <pc:picChg chg="add mod">
          <ac:chgData name="변 구훈" userId="3ff7b78a3b81e618" providerId="LiveId" clId="{A0192667-772B-4085-A486-86260D2FC593}" dt="2021-11-02T02:31:39.857" v="2247" actId="1076"/>
          <ac:picMkLst>
            <pc:docMk/>
            <pc:sldMk cId="3342683064" sldId="563"/>
            <ac:picMk id="5" creationId="{97195B6A-D4E9-45E6-AB6C-9335619179F7}"/>
          </ac:picMkLst>
        </pc:picChg>
      </pc:sldChg>
      <pc:sldChg chg="addSp delSp modSp add mod">
        <pc:chgData name="변 구훈" userId="3ff7b78a3b81e618" providerId="LiveId" clId="{A0192667-772B-4085-A486-86260D2FC593}" dt="2021-11-02T02:32:52.580" v="2308" actId="22"/>
        <pc:sldMkLst>
          <pc:docMk/>
          <pc:sldMk cId="1207800768" sldId="564"/>
        </pc:sldMkLst>
        <pc:spChg chg="add mod">
          <ac:chgData name="변 구훈" userId="3ff7b78a3b81e618" providerId="LiveId" clId="{A0192667-772B-4085-A486-86260D2FC593}" dt="2021-11-02T02:32:18.847" v="2298" actId="27636"/>
          <ac:spMkLst>
            <pc:docMk/>
            <pc:sldMk cId="1207800768" sldId="564"/>
            <ac:spMk id="4" creationId="{EE4FC593-8AE8-4C45-A535-DB99C5B2E7BC}"/>
          </ac:spMkLst>
        </pc:spChg>
        <pc:grpChg chg="add mod">
          <ac:chgData name="변 구훈" userId="3ff7b78a3b81e618" providerId="LiveId" clId="{A0192667-772B-4085-A486-86260D2FC593}" dt="2021-11-02T02:32:46.409" v="2306" actId="14100"/>
          <ac:grpSpMkLst>
            <pc:docMk/>
            <pc:sldMk cId="1207800768" sldId="564"/>
            <ac:grpSpMk id="9" creationId="{411DC145-5827-4A4A-AF98-06428E82C7E0}"/>
          </ac:grpSpMkLst>
        </pc:grpChg>
        <pc:picChg chg="del">
          <ac:chgData name="변 구훈" userId="3ff7b78a3b81e618" providerId="LiveId" clId="{A0192667-772B-4085-A486-86260D2FC593}" dt="2021-11-02T02:32:07.111" v="2249" actId="478"/>
          <ac:picMkLst>
            <pc:docMk/>
            <pc:sldMk cId="1207800768" sldId="564"/>
            <ac:picMk id="5" creationId="{97195B6A-D4E9-45E6-AB6C-9335619179F7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6" creationId="{95CD3814-8440-47EC-8F88-30899F04ED85}"/>
          </ac:picMkLst>
        </pc:picChg>
        <pc:picChg chg="add mod">
          <ac:chgData name="변 구훈" userId="3ff7b78a3b81e618" providerId="LiveId" clId="{A0192667-772B-4085-A486-86260D2FC593}" dt="2021-11-02T02:32:43.474" v="2305" actId="164"/>
          <ac:picMkLst>
            <pc:docMk/>
            <pc:sldMk cId="1207800768" sldId="564"/>
            <ac:picMk id="8" creationId="{04B5F4C0-5D3A-4121-8873-7CDE62C07384}"/>
          </ac:picMkLst>
        </pc:picChg>
        <pc:picChg chg="add del">
          <ac:chgData name="변 구훈" userId="3ff7b78a3b81e618" providerId="LiveId" clId="{A0192667-772B-4085-A486-86260D2FC593}" dt="2021-11-02T02:32:52.580" v="2308" actId="22"/>
          <ac:picMkLst>
            <pc:docMk/>
            <pc:sldMk cId="1207800768" sldId="564"/>
            <ac:picMk id="11" creationId="{C43BD706-3694-4E42-BAB2-F0C58DCA0C7F}"/>
          </ac:picMkLst>
        </pc:picChg>
      </pc:sldChg>
      <pc:sldChg chg="addSp delSp modSp add mod">
        <pc:chgData name="변 구훈" userId="3ff7b78a3b81e618" providerId="LiveId" clId="{A0192667-772B-4085-A486-86260D2FC593}" dt="2021-11-02T02:33:09.040" v="2314" actId="1076"/>
        <pc:sldMkLst>
          <pc:docMk/>
          <pc:sldMk cId="1795049347" sldId="565"/>
        </pc:sldMkLst>
        <pc:spChg chg="del">
          <ac:chgData name="변 구훈" userId="3ff7b78a3b81e618" providerId="LiveId" clId="{A0192667-772B-4085-A486-86260D2FC593}" dt="2021-11-02T02:33:04.664" v="2311" actId="478"/>
          <ac:spMkLst>
            <pc:docMk/>
            <pc:sldMk cId="1795049347" sldId="565"/>
            <ac:spMk id="4" creationId="{EE4FC593-8AE8-4C45-A535-DB99C5B2E7BC}"/>
          </ac:spMkLst>
        </pc:spChg>
        <pc:grpChg chg="del">
          <ac:chgData name="변 구훈" userId="3ff7b78a3b81e618" providerId="LiveId" clId="{A0192667-772B-4085-A486-86260D2FC593}" dt="2021-11-02T02:33:03.145" v="2310" actId="478"/>
          <ac:grpSpMkLst>
            <pc:docMk/>
            <pc:sldMk cId="1795049347" sldId="565"/>
            <ac:grpSpMk id="9" creationId="{411DC145-5827-4A4A-AF98-06428E82C7E0}"/>
          </ac:grpSpMkLst>
        </pc:grpChg>
        <pc:picChg chg="add mod">
          <ac:chgData name="변 구훈" userId="3ff7b78a3b81e618" providerId="LiveId" clId="{A0192667-772B-4085-A486-86260D2FC593}" dt="2021-11-02T02:33:09.040" v="2314" actId="1076"/>
          <ac:picMkLst>
            <pc:docMk/>
            <pc:sldMk cId="1795049347" sldId="565"/>
            <ac:picMk id="5" creationId="{D2798D72-C74D-44A8-ACD0-6F5586F512E1}"/>
          </ac:picMkLst>
        </pc:picChg>
      </pc:sldChg>
      <pc:sldChg chg="addSp delSp modSp add mod">
        <pc:chgData name="변 구훈" userId="3ff7b78a3b81e618" providerId="LiveId" clId="{A0192667-772B-4085-A486-86260D2FC593}" dt="2021-11-02T02:35:41.465" v="2705" actId="1076"/>
        <pc:sldMkLst>
          <pc:docMk/>
          <pc:sldMk cId="1713685019" sldId="566"/>
        </pc:sldMkLst>
        <pc:spChg chg="add mod">
          <ac:chgData name="변 구훈" userId="3ff7b78a3b81e618" providerId="LiveId" clId="{A0192667-772B-4085-A486-86260D2FC593}" dt="2021-11-02T02:35:38.687" v="2704" actId="27636"/>
          <ac:spMkLst>
            <pc:docMk/>
            <pc:sldMk cId="1713685019" sldId="566"/>
            <ac:spMk id="9" creationId="{A1D395CE-0DF7-4458-BBDF-E08B3D8525C1}"/>
          </ac:spMkLst>
        </pc:spChg>
        <pc:grpChg chg="add mod">
          <ac:chgData name="변 구훈" userId="3ff7b78a3b81e618" providerId="LiveId" clId="{A0192667-772B-4085-A486-86260D2FC593}" dt="2021-11-02T02:35:41.465" v="2705" actId="1076"/>
          <ac:grpSpMkLst>
            <pc:docMk/>
            <pc:sldMk cId="1713685019" sldId="566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4" creationId="{74B81DAE-FC62-4DA4-9277-67880E90159C}"/>
          </ac:picMkLst>
        </pc:picChg>
        <pc:picChg chg="del">
          <ac:chgData name="변 구훈" userId="3ff7b78a3b81e618" providerId="LiveId" clId="{A0192667-772B-4085-A486-86260D2FC593}" dt="2021-11-02T02:33:21.412" v="2316" actId="478"/>
          <ac:picMkLst>
            <pc:docMk/>
            <pc:sldMk cId="1713685019" sldId="566"/>
            <ac:picMk id="5" creationId="{D2798D72-C74D-44A8-ACD0-6F5586F512E1}"/>
          </ac:picMkLst>
        </pc:picChg>
        <pc:picChg chg="add mod">
          <ac:chgData name="변 구훈" userId="3ff7b78a3b81e618" providerId="LiveId" clId="{A0192667-772B-4085-A486-86260D2FC593}" dt="2021-11-02T02:33:59.377" v="2328" actId="164"/>
          <ac:picMkLst>
            <pc:docMk/>
            <pc:sldMk cId="1713685019" sldId="566"/>
            <ac:picMk id="7" creationId="{D6D7ACC1-A4AA-4B0C-8912-5DB8F80E88C7}"/>
          </ac:picMkLst>
        </pc:picChg>
      </pc:sldChg>
      <pc:sldChg chg="addSp delSp modSp add mod">
        <pc:chgData name="변 구훈" userId="3ff7b78a3b81e618" providerId="LiveId" clId="{A0192667-772B-4085-A486-86260D2FC593}" dt="2021-11-02T02:36:05.264" v="2711" actId="14100"/>
        <pc:sldMkLst>
          <pc:docMk/>
          <pc:sldMk cId="2048350504" sldId="567"/>
        </pc:sldMkLst>
        <pc:spChg chg="del">
          <ac:chgData name="변 구훈" userId="3ff7b78a3b81e618" providerId="LiveId" clId="{A0192667-772B-4085-A486-86260D2FC593}" dt="2021-11-02T02:35:48.889" v="2707" actId="478"/>
          <ac:spMkLst>
            <pc:docMk/>
            <pc:sldMk cId="2048350504" sldId="567"/>
            <ac:spMk id="9" creationId="{A1D395CE-0DF7-4458-BBDF-E08B3D8525C1}"/>
          </ac:spMkLst>
        </pc:spChg>
        <pc:grpChg chg="del">
          <ac:chgData name="변 구훈" userId="3ff7b78a3b81e618" providerId="LiveId" clId="{A0192667-772B-4085-A486-86260D2FC593}" dt="2021-11-02T02:35:48.889" v="2707" actId="478"/>
          <ac:grpSpMkLst>
            <pc:docMk/>
            <pc:sldMk cId="2048350504" sldId="567"/>
            <ac:grpSpMk id="8" creationId="{4350D314-7DC7-4148-B14F-01EA0AC5713B}"/>
          </ac:grpSpMkLst>
        </pc:grpChg>
        <pc:picChg chg="add mod">
          <ac:chgData name="변 구훈" userId="3ff7b78a3b81e618" providerId="LiveId" clId="{A0192667-772B-4085-A486-86260D2FC593}" dt="2021-11-02T02:36:05.264" v="2711" actId="14100"/>
          <ac:picMkLst>
            <pc:docMk/>
            <pc:sldMk cId="2048350504" sldId="567"/>
            <ac:picMk id="5" creationId="{44ECABA3-4CC0-4EDB-A6DF-4EF6BC4E0EC9}"/>
          </ac:picMkLst>
        </pc:picChg>
      </pc:sldChg>
      <pc:sldChg chg="addSp delSp modSp add mod">
        <pc:chgData name="변 구훈" userId="3ff7b78a3b81e618" providerId="LiveId" clId="{A0192667-772B-4085-A486-86260D2FC593}" dt="2021-11-02T02:36:39.933" v="2725" actId="22"/>
        <pc:sldMkLst>
          <pc:docMk/>
          <pc:sldMk cId="546505912" sldId="568"/>
        </pc:sldMkLst>
        <pc:grpChg chg="add mod">
          <ac:chgData name="변 구훈" userId="3ff7b78a3b81e618" providerId="LiveId" clId="{A0192667-772B-4085-A486-86260D2FC593}" dt="2021-11-02T02:36:34.424" v="2723" actId="1076"/>
          <ac:grpSpMkLst>
            <pc:docMk/>
            <pc:sldMk cId="546505912" sldId="568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4" creationId="{0F71B2BD-1C24-4825-A7FF-D2BFE4199903}"/>
          </ac:picMkLst>
        </pc:picChg>
        <pc:picChg chg="del">
          <ac:chgData name="변 구훈" userId="3ff7b78a3b81e618" providerId="LiveId" clId="{A0192667-772B-4085-A486-86260D2FC593}" dt="2021-11-02T02:36:14.019" v="2713" actId="478"/>
          <ac:picMkLst>
            <pc:docMk/>
            <pc:sldMk cId="546505912" sldId="568"/>
            <ac:picMk id="5" creationId="{44ECABA3-4CC0-4EDB-A6DF-4EF6BC4E0EC9}"/>
          </ac:picMkLst>
        </pc:picChg>
        <pc:picChg chg="add mod">
          <ac:chgData name="변 구훈" userId="3ff7b78a3b81e618" providerId="LiveId" clId="{A0192667-772B-4085-A486-86260D2FC593}" dt="2021-11-02T02:36:29.587" v="2721" actId="164"/>
          <ac:picMkLst>
            <pc:docMk/>
            <pc:sldMk cId="546505912" sldId="568"/>
            <ac:picMk id="7" creationId="{81DEE10D-E478-4B99-AE42-5D1198193176}"/>
          </ac:picMkLst>
        </pc:picChg>
        <pc:picChg chg="add del">
          <ac:chgData name="변 구훈" userId="3ff7b78a3b81e618" providerId="LiveId" clId="{A0192667-772B-4085-A486-86260D2FC593}" dt="2021-11-02T02:36:39.933" v="2725" actId="22"/>
          <ac:picMkLst>
            <pc:docMk/>
            <pc:sldMk cId="546505912" sldId="568"/>
            <ac:picMk id="10" creationId="{4ED2C1AF-5048-49DC-B5B2-5115AC632334}"/>
          </ac:picMkLst>
        </pc:picChg>
      </pc:sldChg>
      <pc:sldChg chg="addSp delSp modSp add mod">
        <pc:chgData name="변 구훈" userId="3ff7b78a3b81e618" providerId="LiveId" clId="{A0192667-772B-4085-A486-86260D2FC593}" dt="2021-11-02T02:37:16.761" v="2738" actId="1076"/>
        <pc:sldMkLst>
          <pc:docMk/>
          <pc:sldMk cId="1249727360" sldId="569"/>
        </pc:sldMkLst>
        <pc:grpChg chg="del">
          <ac:chgData name="변 구훈" userId="3ff7b78a3b81e618" providerId="LiveId" clId="{A0192667-772B-4085-A486-86260D2FC593}" dt="2021-11-02T02:36:50.170" v="2727" actId="478"/>
          <ac:grpSpMkLst>
            <pc:docMk/>
            <pc:sldMk cId="1249727360" sldId="569"/>
            <ac:grpSpMk id="8" creationId="{C1E6A6CA-308A-4941-8318-DA09C32737FA}"/>
          </ac:grpSpMkLst>
        </pc:grpChg>
        <pc:picChg chg="add mod">
          <ac:chgData name="변 구훈" userId="3ff7b78a3b81e618" providerId="LiveId" clId="{A0192667-772B-4085-A486-86260D2FC593}" dt="2021-11-02T02:36:57.408" v="2731" actId="1076"/>
          <ac:picMkLst>
            <pc:docMk/>
            <pc:sldMk cId="1249727360" sldId="569"/>
            <ac:picMk id="5" creationId="{06023592-887E-4A9E-842C-594F15DB6799}"/>
          </ac:picMkLst>
        </pc:picChg>
        <pc:picChg chg="add del mod">
          <ac:chgData name="변 구훈" userId="3ff7b78a3b81e618" providerId="LiveId" clId="{A0192667-772B-4085-A486-86260D2FC593}" dt="2021-11-02T02:37:11.781" v="2734" actId="478"/>
          <ac:picMkLst>
            <pc:docMk/>
            <pc:sldMk cId="1249727360" sldId="569"/>
            <ac:picMk id="9" creationId="{02577C70-FFD8-46E6-8348-9A95E6C57A3F}"/>
          </ac:picMkLst>
        </pc:picChg>
        <pc:picChg chg="add mod">
          <ac:chgData name="변 구훈" userId="3ff7b78a3b81e618" providerId="LiveId" clId="{A0192667-772B-4085-A486-86260D2FC593}" dt="2021-11-02T02:37:16.761" v="2738" actId="1076"/>
          <ac:picMkLst>
            <pc:docMk/>
            <pc:sldMk cId="1249727360" sldId="569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24.809" v="2774" actId="1076"/>
        <pc:sldMkLst>
          <pc:docMk/>
          <pc:sldMk cId="1260046829" sldId="570"/>
        </pc:sldMkLst>
        <pc:spChg chg="mod">
          <ac:chgData name="변 구훈" userId="3ff7b78a3b81e618" providerId="LiveId" clId="{A0192667-772B-4085-A486-86260D2FC593}" dt="2021-11-02T02:37:27.792" v="2770"/>
          <ac:spMkLst>
            <pc:docMk/>
            <pc:sldMk cId="1260046829" sldId="570"/>
            <ac:spMk id="2" creationId="{00000000-0000-0000-0000-000000000000}"/>
          </ac:spMkLst>
        </pc:spChg>
        <pc:picChg chg="add mod">
          <ac:chgData name="변 구훈" userId="3ff7b78a3b81e618" providerId="LiveId" clId="{A0192667-772B-4085-A486-86260D2FC593}" dt="2021-11-02T02:38:24.809" v="2774" actId="1076"/>
          <ac:picMkLst>
            <pc:docMk/>
            <pc:sldMk cId="1260046829" sldId="570"/>
            <ac:picMk id="4" creationId="{EE4B32A0-AB15-49BF-8D61-E305F552ABD0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5" creationId="{06023592-887E-4A9E-842C-594F15DB6799}"/>
          </ac:picMkLst>
        </pc:picChg>
        <pc:picChg chg="del">
          <ac:chgData name="변 구훈" userId="3ff7b78a3b81e618" providerId="LiveId" clId="{A0192667-772B-4085-A486-86260D2FC593}" dt="2021-11-02T02:37:28.976" v="2771" actId="478"/>
          <ac:picMkLst>
            <pc:docMk/>
            <pc:sldMk cId="1260046829" sldId="570"/>
            <ac:picMk id="11" creationId="{0DDA150A-2EC7-4AFB-8192-75D6638E6327}"/>
          </ac:picMkLst>
        </pc:picChg>
      </pc:sldChg>
      <pc:sldChg chg="addSp delSp modSp add mod">
        <pc:chgData name="변 구훈" userId="3ff7b78a3b81e618" providerId="LiveId" clId="{A0192667-772B-4085-A486-86260D2FC593}" dt="2021-11-02T02:38:42.089" v="2779" actId="1076"/>
        <pc:sldMkLst>
          <pc:docMk/>
          <pc:sldMk cId="3172470577" sldId="571"/>
        </pc:sldMkLst>
        <pc:picChg chg="del">
          <ac:chgData name="변 구훈" userId="3ff7b78a3b81e618" providerId="LiveId" clId="{A0192667-772B-4085-A486-86260D2FC593}" dt="2021-11-02T02:38:37.621" v="2776" actId="478"/>
          <ac:picMkLst>
            <pc:docMk/>
            <pc:sldMk cId="3172470577" sldId="571"/>
            <ac:picMk id="4" creationId="{EE4B32A0-AB15-49BF-8D61-E305F552ABD0}"/>
          </ac:picMkLst>
        </pc:picChg>
        <pc:picChg chg="add mod">
          <ac:chgData name="변 구훈" userId="3ff7b78a3b81e618" providerId="LiveId" clId="{A0192667-772B-4085-A486-86260D2FC593}" dt="2021-11-02T02:38:42.089" v="2779" actId="1076"/>
          <ac:picMkLst>
            <pc:docMk/>
            <pc:sldMk cId="3172470577" sldId="571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39:44.770" v="2964"/>
        <pc:sldMkLst>
          <pc:docMk/>
          <pc:sldMk cId="1971923779" sldId="572"/>
        </pc:sldMkLst>
        <pc:spChg chg="add del mod">
          <ac:chgData name="변 구훈" userId="3ff7b78a3b81e618" providerId="LiveId" clId="{A0192667-772B-4085-A486-86260D2FC593}" dt="2021-11-02T02:39:44.770" v="2964"/>
          <ac:spMkLst>
            <pc:docMk/>
            <pc:sldMk cId="1971923779" sldId="572"/>
            <ac:spMk id="6" creationId="{F8839F9E-6DBC-4525-B902-351E31D84DB2}"/>
          </ac:spMkLst>
        </pc:spChg>
        <pc:spChg chg="add mod">
          <ac:chgData name="변 구훈" userId="3ff7b78a3b81e618" providerId="LiveId" clId="{A0192667-772B-4085-A486-86260D2FC593}" dt="2021-11-02T02:39:44.432" v="2962" actId="1076"/>
          <ac:spMkLst>
            <pc:docMk/>
            <pc:sldMk cId="1971923779" sldId="572"/>
            <ac:spMk id="7" creationId="{028B7393-CFFF-42D7-AF13-2F6D10540022}"/>
          </ac:spMkLst>
        </pc:spChg>
        <pc:picChg chg="add mod">
          <ac:chgData name="변 구훈" userId="3ff7b78a3b81e618" providerId="LiveId" clId="{A0192667-772B-4085-A486-86260D2FC593}" dt="2021-11-02T02:39:01.968" v="2785" actId="1076"/>
          <ac:picMkLst>
            <pc:docMk/>
            <pc:sldMk cId="1971923779" sldId="572"/>
            <ac:picMk id="4" creationId="{63A7F789-09E0-42D2-8C77-BE485F2BD72D}"/>
          </ac:picMkLst>
        </pc:picChg>
        <pc:picChg chg="del">
          <ac:chgData name="변 구훈" userId="3ff7b78a3b81e618" providerId="LiveId" clId="{A0192667-772B-4085-A486-86260D2FC593}" dt="2021-11-02T02:38:53.346" v="2781" actId="478"/>
          <ac:picMkLst>
            <pc:docMk/>
            <pc:sldMk cId="1971923779" sldId="572"/>
            <ac:picMk id="5" creationId="{48BDC738-6C47-4E5F-B529-8EBCEBC369D6}"/>
          </ac:picMkLst>
        </pc:picChg>
      </pc:sldChg>
      <pc:sldChg chg="addSp delSp modSp add mod">
        <pc:chgData name="변 구훈" userId="3ff7b78a3b81e618" providerId="LiveId" clId="{A0192667-772B-4085-A486-86260D2FC593}" dt="2021-11-02T02:40:14.960" v="2971" actId="1076"/>
        <pc:sldMkLst>
          <pc:docMk/>
          <pc:sldMk cId="522608354" sldId="573"/>
        </pc:sldMkLst>
        <pc:spChg chg="del">
          <ac:chgData name="변 구훈" userId="3ff7b78a3b81e618" providerId="LiveId" clId="{A0192667-772B-4085-A486-86260D2FC593}" dt="2021-11-02T02:39:55.196" v="2966" actId="478"/>
          <ac:spMkLst>
            <pc:docMk/>
            <pc:sldMk cId="522608354" sldId="573"/>
            <ac:spMk id="7" creationId="{028B7393-CFFF-42D7-AF13-2F6D10540022}"/>
          </ac:spMkLst>
        </pc:spChg>
        <pc:picChg chg="del">
          <ac:chgData name="변 구훈" userId="3ff7b78a3b81e618" providerId="LiveId" clId="{A0192667-772B-4085-A486-86260D2FC593}" dt="2021-11-02T02:39:55.196" v="2966" actId="478"/>
          <ac:picMkLst>
            <pc:docMk/>
            <pc:sldMk cId="522608354" sldId="573"/>
            <ac:picMk id="4" creationId="{63A7F789-09E0-42D2-8C77-BE485F2BD72D}"/>
          </ac:picMkLst>
        </pc:picChg>
        <pc:picChg chg="add mod">
          <ac:chgData name="변 구훈" userId="3ff7b78a3b81e618" providerId="LiveId" clId="{A0192667-772B-4085-A486-86260D2FC593}" dt="2021-11-02T02:40:14.960" v="2971" actId="1076"/>
          <ac:picMkLst>
            <pc:docMk/>
            <pc:sldMk cId="522608354" sldId="573"/>
            <ac:picMk id="5" creationId="{3B00B6B5-F1F1-4975-A051-3152020DDCCD}"/>
          </ac:picMkLst>
        </pc:picChg>
      </pc:sldChg>
      <pc:sldChg chg="addSp delSp modSp add mod">
        <pc:chgData name="변 구훈" userId="3ff7b78a3b81e618" providerId="LiveId" clId="{A0192667-772B-4085-A486-86260D2FC593}" dt="2021-11-02T02:40:47.578" v="2980" actId="1076"/>
        <pc:sldMkLst>
          <pc:docMk/>
          <pc:sldMk cId="4247631420" sldId="574"/>
        </pc:sldMkLst>
        <pc:grpChg chg="add mod">
          <ac:chgData name="변 구훈" userId="3ff7b78a3b81e618" providerId="LiveId" clId="{A0192667-772B-4085-A486-86260D2FC593}" dt="2021-11-02T02:40:47.578" v="2980" actId="1076"/>
          <ac:grpSpMkLst>
            <pc:docMk/>
            <pc:sldMk cId="4247631420" sldId="574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4" creationId="{9C19A30E-5584-4952-AACB-425EE8CD709B}"/>
          </ac:picMkLst>
        </pc:picChg>
        <pc:picChg chg="del">
          <ac:chgData name="변 구훈" userId="3ff7b78a3b81e618" providerId="LiveId" clId="{A0192667-772B-4085-A486-86260D2FC593}" dt="2021-11-02T02:40:26.104" v="2973" actId="478"/>
          <ac:picMkLst>
            <pc:docMk/>
            <pc:sldMk cId="4247631420" sldId="574"/>
            <ac:picMk id="5" creationId="{3B00B6B5-F1F1-4975-A051-3152020DDCCD}"/>
          </ac:picMkLst>
        </pc:picChg>
        <pc:picChg chg="add mod">
          <ac:chgData name="변 구훈" userId="3ff7b78a3b81e618" providerId="LiveId" clId="{A0192667-772B-4085-A486-86260D2FC593}" dt="2021-11-02T02:40:45.923" v="2979" actId="164"/>
          <ac:picMkLst>
            <pc:docMk/>
            <pc:sldMk cId="4247631420" sldId="574"/>
            <ac:picMk id="7" creationId="{218D7EC0-C285-42D0-A2AC-EA045E79D80A}"/>
          </ac:picMkLst>
        </pc:picChg>
      </pc:sldChg>
      <pc:sldChg chg="addSp delSp modSp add mod">
        <pc:chgData name="변 구훈" userId="3ff7b78a3b81e618" providerId="LiveId" clId="{A0192667-772B-4085-A486-86260D2FC593}" dt="2021-11-02T02:41:40.505" v="3004" actId="1076"/>
        <pc:sldMkLst>
          <pc:docMk/>
          <pc:sldMk cId="3069825826" sldId="575"/>
        </pc:sldMkLst>
        <pc:spChg chg="add mod">
          <ac:chgData name="변 구훈" userId="3ff7b78a3b81e618" providerId="LiveId" clId="{A0192667-772B-4085-A486-86260D2FC593}" dt="2021-11-02T02:41:39.429" v="3003"/>
          <ac:spMkLst>
            <pc:docMk/>
            <pc:sldMk cId="3069825826" sldId="575"/>
            <ac:spMk id="9" creationId="{1DE4CD07-14CD-4069-BCDE-EF28223F0ADA}"/>
          </ac:spMkLst>
        </pc:spChg>
        <pc:grpChg chg="del">
          <ac:chgData name="변 구훈" userId="3ff7b78a3b81e618" providerId="LiveId" clId="{A0192667-772B-4085-A486-86260D2FC593}" dt="2021-11-02T02:41:07.532" v="2982" actId="478"/>
          <ac:grpSpMkLst>
            <pc:docMk/>
            <pc:sldMk cId="3069825826" sldId="575"/>
            <ac:grpSpMk id="8" creationId="{FCA3EF79-D875-42FC-BBC9-54A6E5C6F68F}"/>
          </ac:grpSpMkLst>
        </pc:grpChg>
        <pc:picChg chg="add mod">
          <ac:chgData name="변 구훈" userId="3ff7b78a3b81e618" providerId="LiveId" clId="{A0192667-772B-4085-A486-86260D2FC593}" dt="2021-11-02T02:41:40.505" v="3004" actId="1076"/>
          <ac:picMkLst>
            <pc:docMk/>
            <pc:sldMk cId="3069825826" sldId="575"/>
            <ac:picMk id="5" creationId="{80D88C89-6398-426A-A1C3-8E9C1587DFB4}"/>
          </ac:picMkLst>
        </pc:picChg>
      </pc:sldChg>
      <pc:sldChg chg="addSp delSp modSp add mod">
        <pc:chgData name="변 구훈" userId="3ff7b78a3b81e618" providerId="LiveId" clId="{A0192667-772B-4085-A486-86260D2FC593}" dt="2021-11-02T02:42:35.360" v="3025" actId="1076"/>
        <pc:sldMkLst>
          <pc:docMk/>
          <pc:sldMk cId="2363215568" sldId="576"/>
        </pc:sldMkLst>
        <pc:spChg chg="del">
          <ac:chgData name="변 구훈" userId="3ff7b78a3b81e618" providerId="LiveId" clId="{A0192667-772B-4085-A486-86260D2FC593}" dt="2021-11-02T02:41:58.245" v="3007" actId="478"/>
          <ac:spMkLst>
            <pc:docMk/>
            <pc:sldMk cId="2363215568" sldId="576"/>
            <ac:spMk id="9" creationId="{1DE4CD07-14CD-4069-BCDE-EF28223F0ADA}"/>
          </ac:spMkLst>
        </pc:spChg>
        <pc:grpChg chg="add mod">
          <ac:chgData name="변 구훈" userId="3ff7b78a3b81e618" providerId="LiveId" clId="{A0192667-772B-4085-A486-86260D2FC593}" dt="2021-11-02T02:42:35.360" v="3025" actId="1076"/>
          <ac:grpSpMkLst>
            <pc:docMk/>
            <pc:sldMk cId="2363215568" sldId="576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4" creationId="{0737E499-75B4-4CA2-96EF-658C8D836402}"/>
          </ac:picMkLst>
        </pc:picChg>
        <pc:picChg chg="del">
          <ac:chgData name="변 구훈" userId="3ff7b78a3b81e618" providerId="LiveId" clId="{A0192667-772B-4085-A486-86260D2FC593}" dt="2021-11-02T02:41:57.172" v="3006" actId="478"/>
          <ac:picMkLst>
            <pc:docMk/>
            <pc:sldMk cId="2363215568" sldId="576"/>
            <ac:picMk id="5" creationId="{80D88C89-6398-426A-A1C3-8E9C1587DFB4}"/>
          </ac:picMkLst>
        </pc:picChg>
        <pc:picChg chg="add mod">
          <ac:chgData name="변 구훈" userId="3ff7b78a3b81e618" providerId="LiveId" clId="{A0192667-772B-4085-A486-86260D2FC593}" dt="2021-11-02T02:42:25.384" v="3020" actId="164"/>
          <ac:picMkLst>
            <pc:docMk/>
            <pc:sldMk cId="2363215568" sldId="576"/>
            <ac:picMk id="7" creationId="{B2B58588-3DD1-4CAA-B430-94975F33133B}"/>
          </ac:picMkLst>
        </pc:picChg>
      </pc:sldChg>
      <pc:sldChg chg="addSp delSp modSp add mod">
        <pc:chgData name="변 구훈" userId="3ff7b78a3b81e618" providerId="LiveId" clId="{A0192667-772B-4085-A486-86260D2FC593}" dt="2021-11-02T02:43:20.401" v="3221" actId="1076"/>
        <pc:sldMkLst>
          <pc:docMk/>
          <pc:sldMk cId="2064633553" sldId="577"/>
        </pc:sldMkLst>
        <pc:spChg chg="add mod">
          <ac:chgData name="변 구훈" userId="3ff7b78a3b81e618" providerId="LiveId" clId="{A0192667-772B-4085-A486-86260D2FC593}" dt="2021-11-02T02:43:20.401" v="3221" actId="1076"/>
          <ac:spMkLst>
            <pc:docMk/>
            <pc:sldMk cId="2064633553" sldId="577"/>
            <ac:spMk id="9" creationId="{2A7F62C2-0FF5-4569-B785-953B6452468B}"/>
          </ac:spMkLst>
        </pc:spChg>
        <pc:grpChg chg="del">
          <ac:chgData name="변 구훈" userId="3ff7b78a3b81e618" providerId="LiveId" clId="{A0192667-772B-4085-A486-86260D2FC593}" dt="2021-11-02T02:42:45.354" v="3027" actId="478"/>
          <ac:grpSpMkLst>
            <pc:docMk/>
            <pc:sldMk cId="2064633553" sldId="577"/>
            <ac:grpSpMk id="8" creationId="{A3120481-39E9-4140-8ED3-50386434E827}"/>
          </ac:grpSpMkLst>
        </pc:grpChg>
        <pc:picChg chg="add mod">
          <ac:chgData name="변 구훈" userId="3ff7b78a3b81e618" providerId="LiveId" clId="{A0192667-772B-4085-A486-86260D2FC593}" dt="2021-11-02T02:42:53.569" v="3031" actId="1076"/>
          <ac:picMkLst>
            <pc:docMk/>
            <pc:sldMk cId="2064633553" sldId="577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43.648" v="3226" actId="1076"/>
        <pc:sldMkLst>
          <pc:docMk/>
          <pc:sldMk cId="1974420459" sldId="578"/>
        </pc:sldMkLst>
        <pc:spChg chg="del">
          <ac:chgData name="변 구훈" userId="3ff7b78a3b81e618" providerId="LiveId" clId="{A0192667-772B-4085-A486-86260D2FC593}" dt="2021-11-02T02:43:30.027" v="3223" actId="478"/>
          <ac:spMkLst>
            <pc:docMk/>
            <pc:sldMk cId="1974420459" sldId="578"/>
            <ac:spMk id="9" creationId="{2A7F62C2-0FF5-4569-B785-953B6452468B}"/>
          </ac:spMkLst>
        </pc:spChg>
        <pc:picChg chg="add mod">
          <ac:chgData name="변 구훈" userId="3ff7b78a3b81e618" providerId="LiveId" clId="{A0192667-772B-4085-A486-86260D2FC593}" dt="2021-11-02T02:43:43.648" v="3226" actId="1076"/>
          <ac:picMkLst>
            <pc:docMk/>
            <pc:sldMk cId="1974420459" sldId="578"/>
            <ac:picMk id="4" creationId="{60E73551-C46D-4D7A-B4E2-B7D84A3C1E22}"/>
          </ac:picMkLst>
        </pc:picChg>
        <pc:picChg chg="del">
          <ac:chgData name="변 구훈" userId="3ff7b78a3b81e618" providerId="LiveId" clId="{A0192667-772B-4085-A486-86260D2FC593}" dt="2021-11-02T02:43:30.027" v="3223" actId="478"/>
          <ac:picMkLst>
            <pc:docMk/>
            <pc:sldMk cId="1974420459" sldId="578"/>
            <ac:picMk id="5" creationId="{B6BAAD24-4027-49A0-B981-ECBE461E0BB8}"/>
          </ac:picMkLst>
        </pc:picChg>
      </pc:sldChg>
      <pc:sldChg chg="addSp delSp modSp add mod">
        <pc:chgData name="변 구훈" userId="3ff7b78a3b81e618" providerId="LiveId" clId="{A0192667-772B-4085-A486-86260D2FC593}" dt="2021-11-02T02:43:58.184" v="3231" actId="1076"/>
        <pc:sldMkLst>
          <pc:docMk/>
          <pc:sldMk cId="3758600743" sldId="579"/>
        </pc:sldMkLst>
        <pc:picChg chg="del">
          <ac:chgData name="변 구훈" userId="3ff7b78a3b81e618" providerId="LiveId" clId="{A0192667-772B-4085-A486-86260D2FC593}" dt="2021-11-02T02:43:52.426" v="3228" actId="478"/>
          <ac:picMkLst>
            <pc:docMk/>
            <pc:sldMk cId="3758600743" sldId="579"/>
            <ac:picMk id="4" creationId="{60E73551-C46D-4D7A-B4E2-B7D84A3C1E22}"/>
          </ac:picMkLst>
        </pc:picChg>
        <pc:picChg chg="add mod">
          <ac:chgData name="변 구훈" userId="3ff7b78a3b81e618" providerId="LiveId" clId="{A0192667-772B-4085-A486-86260D2FC593}" dt="2021-11-02T02:43:58.184" v="3231" actId="1076"/>
          <ac:picMkLst>
            <pc:docMk/>
            <pc:sldMk cId="3758600743" sldId="579"/>
            <ac:picMk id="5" creationId="{6AAD1110-EE9C-4A3E-9EBF-D01A5BA3D99F}"/>
          </ac:picMkLst>
        </pc:picChg>
      </pc:sldChg>
      <pc:sldChg chg="addSp delSp modSp add mod">
        <pc:chgData name="변 구훈" userId="3ff7b78a3b81e618" providerId="LiveId" clId="{A0192667-772B-4085-A486-86260D2FC593}" dt="2021-11-02T02:44:16.504" v="3236" actId="1076"/>
        <pc:sldMkLst>
          <pc:docMk/>
          <pc:sldMk cId="963656761" sldId="580"/>
        </pc:sldMkLst>
        <pc:picChg chg="add mod">
          <ac:chgData name="변 구훈" userId="3ff7b78a3b81e618" providerId="LiveId" clId="{A0192667-772B-4085-A486-86260D2FC593}" dt="2021-11-02T02:44:16.504" v="3236" actId="1076"/>
          <ac:picMkLst>
            <pc:docMk/>
            <pc:sldMk cId="963656761" sldId="580"/>
            <ac:picMk id="4" creationId="{42CA6649-BAAC-40F3-B47C-4E25FC1D73F4}"/>
          </ac:picMkLst>
        </pc:picChg>
        <pc:picChg chg="del">
          <ac:chgData name="변 구훈" userId="3ff7b78a3b81e618" providerId="LiveId" clId="{A0192667-772B-4085-A486-86260D2FC593}" dt="2021-11-02T02:44:12.225" v="3233" actId="478"/>
          <ac:picMkLst>
            <pc:docMk/>
            <pc:sldMk cId="963656761" sldId="580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32.513" v="3239" actId="22"/>
        <pc:sldMkLst>
          <pc:docMk/>
          <pc:sldMk cId="3260046371" sldId="581"/>
        </pc:sldMkLst>
        <pc:picChg chg="add">
          <ac:chgData name="변 구훈" userId="3ff7b78a3b81e618" providerId="LiveId" clId="{A0192667-772B-4085-A486-86260D2FC593}" dt="2021-11-02T02:44:32.513" v="3239" actId="22"/>
          <ac:picMkLst>
            <pc:docMk/>
            <pc:sldMk cId="3260046371" sldId="581"/>
            <ac:picMk id="4" creationId="{4783AB98-0DCD-4225-9000-778578848358}"/>
          </ac:picMkLst>
        </pc:picChg>
        <pc:picChg chg="del">
          <ac:chgData name="변 구훈" userId="3ff7b78a3b81e618" providerId="LiveId" clId="{A0192667-772B-4085-A486-86260D2FC593}" dt="2021-11-02T02:44:31.937" v="3238" actId="478"/>
          <ac:picMkLst>
            <pc:docMk/>
            <pc:sldMk cId="3260046371" sldId="581"/>
            <ac:picMk id="5" creationId="{6AAD1110-EE9C-4A3E-9EBF-D01A5BA3D99F}"/>
          </ac:picMkLst>
        </pc:picChg>
      </pc:sldChg>
      <pc:sldChg chg="addSp delSp add mod">
        <pc:chgData name="변 구훈" userId="3ff7b78a3b81e618" providerId="LiveId" clId="{A0192667-772B-4085-A486-86260D2FC593}" dt="2021-11-02T02:44:43.474" v="3242" actId="22"/>
        <pc:sldMkLst>
          <pc:docMk/>
          <pc:sldMk cId="1090252545" sldId="582"/>
        </pc:sldMkLst>
        <pc:picChg chg="del">
          <ac:chgData name="변 구훈" userId="3ff7b78a3b81e618" providerId="LiveId" clId="{A0192667-772B-4085-A486-86260D2FC593}" dt="2021-11-02T02:44:42.748" v="3241" actId="478"/>
          <ac:picMkLst>
            <pc:docMk/>
            <pc:sldMk cId="1090252545" sldId="582"/>
            <ac:picMk id="4" creationId="{4783AB98-0DCD-4225-9000-778578848358}"/>
          </ac:picMkLst>
        </pc:picChg>
        <pc:picChg chg="add">
          <ac:chgData name="변 구훈" userId="3ff7b78a3b81e618" providerId="LiveId" clId="{A0192667-772B-4085-A486-86260D2FC593}" dt="2021-11-02T02:44:43.474" v="3242" actId="22"/>
          <ac:picMkLst>
            <pc:docMk/>
            <pc:sldMk cId="1090252545" sldId="582"/>
            <ac:picMk id="5" creationId="{BFA1445C-7CF5-49A3-B44F-47228F7A77F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thymeleaf/ex0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dirty="0">
                <a:latin typeface="YDVYGOStd13"/>
              </a:rPr>
              <a:t>스프링 </a:t>
            </a:r>
            <a:r>
              <a:rPr lang="ko-KR" altLang="en-US" sz="1800" dirty="0" smtClean="0">
                <a:latin typeface="YDVYGOStd13"/>
              </a:rPr>
              <a:t>*</a:t>
            </a:r>
            <a:r>
              <a:rPr lang="en-US" altLang="ko-KR" sz="1800" dirty="0" smtClean="0">
                <a:latin typeface="YDVYGOStd13"/>
              </a:rPr>
              <a:t>(</a:t>
            </a:r>
            <a:r>
              <a:rPr lang="ko-KR" altLang="en-US" sz="1800" dirty="0" err="1" smtClean="0">
                <a:latin typeface="YDVYGOStd13"/>
              </a:rPr>
              <a:t>시큐리티를</a:t>
            </a:r>
            <a:r>
              <a:rPr lang="ko-KR" altLang="en-US" sz="1800" dirty="0" smtClean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이용해 회원 가입 및 로그인</a:t>
            </a:r>
            <a:r>
              <a:rPr lang="en-US" altLang="ko-KR" sz="1800" dirty="0">
                <a:latin typeface="YDVYGOStd13"/>
              </a:rPr>
              <a:t>/</a:t>
            </a:r>
            <a:r>
              <a:rPr lang="ko-KR" altLang="en-US" sz="1800" dirty="0">
                <a:latin typeface="YDVYGOStd13"/>
              </a:rPr>
              <a:t>로그아웃 기능을 구현하는 방법을 학습한다</a:t>
            </a:r>
            <a:r>
              <a:rPr lang="en-US" altLang="ko-KR" sz="180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스프링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이용해 회원의 역할에 따라서 페이지별 접근 권한을 부여하는 방법을 알아본다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</a:t>
            </a:r>
            <a:r>
              <a:rPr lang="ko-KR" altLang="en-US" dirty="0" smtClean="0"/>
              <a:t>추가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다음장처럼</a:t>
            </a:r>
            <a:r>
              <a:rPr lang="ko-KR" altLang="en-US" dirty="0" smtClean="0"/>
              <a:t> 수정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F2F26-2C4E-4232-9CA1-36E77AC2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274564" cy="53732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984B3-938E-4621-BF4D-BD5EB0D2D262}"/>
              </a:ext>
            </a:extLst>
          </p:cNvPr>
          <p:cNvSpPr txBox="1"/>
          <p:nvPr/>
        </p:nvSpPr>
        <p:spPr>
          <a:xfrm>
            <a:off x="5868144" y="1556792"/>
            <a:ext cx="28803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SecurityConfig</a:t>
            </a:r>
            <a:r>
              <a:rPr lang="en-US" altLang="ko-KR" dirty="0"/>
              <a:t> </a:t>
            </a:r>
            <a:r>
              <a:rPr lang="ko-KR" altLang="en-US" dirty="0"/>
              <a:t>클래스 작성 후 </a:t>
            </a:r>
            <a:r>
              <a:rPr lang="en-US" altLang="ko-KR" dirty="0"/>
              <a:t>configure </a:t>
            </a:r>
            <a:r>
              <a:rPr lang="ko-KR" altLang="en-US" dirty="0"/>
              <a:t>메서드에 설정을 추가하지 않으면 더 이상 요청에 인증을 요구하지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URL</a:t>
            </a:r>
            <a:r>
              <a:rPr lang="ko-KR" altLang="en-US" dirty="0"/>
              <a:t>에 따른 인증 및 인가 기능은 뒤의 예제에서 진행</a:t>
            </a:r>
          </a:p>
        </p:txBody>
      </p:sp>
    </p:spTree>
    <p:extLst>
      <p:ext uri="{BB962C8B-B14F-4D97-AF65-F5344CB8AC3E}">
        <p14:creationId xmlns:p14="http://schemas.microsoft.com/office/powerpoint/2010/main" val="14379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이렇게 수정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altLang="ko-KR" dirty="0"/>
              <a:t>package </a:t>
            </a:r>
            <a:r>
              <a:rPr lang="en-US" altLang="ko-KR" dirty="0" err="1"/>
              <a:t>com.shop.config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com.shop.service.MemberService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org.springframework.beans.factory.annotation.Autowired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org.springframework.context.annotation.Bean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org.springframework.context.annotation.Configuration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org.springframework.security.config.annotation.web.builders.HttpSecurity;</a:t>
            </a:r>
            <a:br>
              <a:rPr lang="en-US" altLang="ko-KR" dirty="0"/>
            </a:br>
            <a:r>
              <a:rPr lang="en-US" altLang="ko-KR" dirty="0"/>
              <a:t>import org.springframework.security.config.annotation.web.configuration.EnableWebSecurity;</a:t>
            </a:r>
            <a:br>
              <a:rPr lang="en-US" altLang="ko-KR" dirty="0"/>
            </a:br>
            <a:r>
              <a:rPr lang="en-US" altLang="ko-KR" dirty="0"/>
              <a:t>import org.springframework.security.crypto.bcrypt.BCryptPasswordEncoder;</a:t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org.springframework.security.crypto.password.PasswordEncoder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</a:t>
            </a:r>
            <a:r>
              <a:rPr lang="en-US" altLang="ko-KR" dirty="0" err="1"/>
              <a:t>org.springframework.security.web.SecurityFilterChain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>import org.springframework.security.web.util.matcher.AntPathRequestMatcher;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@Configuration</a:t>
            </a:r>
            <a:br>
              <a:rPr lang="en-US" altLang="ko-KR" dirty="0"/>
            </a:br>
            <a:r>
              <a:rPr lang="en-US" altLang="ko-KR" dirty="0"/>
              <a:t>@</a:t>
            </a:r>
            <a:r>
              <a:rPr lang="en-US" altLang="ko-KR" dirty="0" err="1"/>
              <a:t>EnableWebSecurity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public class </a:t>
            </a:r>
            <a:r>
              <a:rPr lang="en-US" altLang="ko-KR" dirty="0" err="1"/>
              <a:t>SecurityConfig</a:t>
            </a:r>
            <a:r>
              <a:rPr lang="en-US" altLang="ko-KR" dirty="0"/>
              <a:t> {</a:t>
            </a:r>
            <a:br>
              <a:rPr lang="en-US" altLang="ko-KR" dirty="0"/>
            </a:br>
            <a:r>
              <a:rPr lang="en-US" altLang="ko-KR" dirty="0"/>
              <a:t>    @</a:t>
            </a:r>
            <a:r>
              <a:rPr lang="en-US" altLang="ko-KR" dirty="0" err="1"/>
              <a:t>Autowired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en-US" altLang="ko-KR" dirty="0" err="1"/>
              <a:t>memberService</a:t>
            </a:r>
            <a:r>
              <a:rPr lang="en-US" altLang="ko-KR" dirty="0"/>
              <a:t>;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@Bean</a:t>
            </a:r>
            <a:br>
              <a:rPr lang="en-US" altLang="ko-KR" dirty="0"/>
            </a:br>
            <a:r>
              <a:rPr lang="en-US" altLang="ko-KR" dirty="0"/>
              <a:t>    public </a:t>
            </a:r>
            <a:r>
              <a:rPr lang="en-US" altLang="ko-KR" dirty="0" err="1"/>
              <a:t>SecurityFilterChain</a:t>
            </a:r>
            <a:r>
              <a:rPr lang="en-US" altLang="ko-KR" dirty="0"/>
              <a:t> </a:t>
            </a:r>
            <a:r>
              <a:rPr lang="en-US" altLang="ko-KR" dirty="0" err="1"/>
              <a:t>filterChain</a:t>
            </a:r>
            <a:r>
              <a:rPr lang="en-US" altLang="ko-KR" dirty="0"/>
              <a:t>(</a:t>
            </a:r>
            <a:r>
              <a:rPr lang="en-US" altLang="ko-KR" dirty="0" err="1"/>
              <a:t>HttpSecurity</a:t>
            </a:r>
            <a:r>
              <a:rPr lang="en-US" altLang="ko-KR" dirty="0"/>
              <a:t> http) throws Exception {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err="1"/>
              <a:t>http.formLogin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loginPage</a:t>
            </a:r>
            <a:r>
              <a:rPr lang="en-US" altLang="ko-KR" dirty="0"/>
              <a:t>("/members/login")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defaultSuccessUrl</a:t>
            </a:r>
            <a:r>
              <a:rPr lang="en-US" altLang="ko-KR" dirty="0"/>
              <a:t>("/")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usernameParameter</a:t>
            </a:r>
            <a:r>
              <a:rPr lang="en-US" altLang="ko-KR" dirty="0"/>
              <a:t>("email")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failureUrl</a:t>
            </a:r>
            <a:r>
              <a:rPr lang="en-US" altLang="ko-KR" dirty="0"/>
              <a:t>("/members/login/error")</a:t>
            </a:r>
            <a:br>
              <a:rPr lang="en-US" altLang="ko-KR" dirty="0"/>
            </a:br>
            <a:r>
              <a:rPr lang="en-US" altLang="ko-KR" dirty="0"/>
              <a:t>                .and()</a:t>
            </a:r>
            <a:br>
              <a:rPr lang="en-US" altLang="ko-KR" dirty="0"/>
            </a:br>
            <a:r>
              <a:rPr lang="en-US" altLang="ko-KR" dirty="0"/>
              <a:t>                .logout()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logoutRequestMatcher</a:t>
            </a:r>
            <a:r>
              <a:rPr lang="en-US" altLang="ko-KR" dirty="0"/>
              <a:t>(new </a:t>
            </a:r>
            <a:r>
              <a:rPr lang="en-US" altLang="ko-KR" dirty="0" err="1"/>
              <a:t>AntPathRequestMatcher</a:t>
            </a:r>
            <a:r>
              <a:rPr lang="en-US" altLang="ko-KR" dirty="0"/>
              <a:t>("/members/logout"))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logoutSuccessUrl</a:t>
            </a:r>
            <a:r>
              <a:rPr lang="en-US" altLang="ko-KR" dirty="0"/>
              <a:t>("/")</a:t>
            </a:r>
            <a:br>
              <a:rPr lang="en-US" altLang="ko-KR" dirty="0"/>
            </a:br>
            <a:r>
              <a:rPr lang="en-US" altLang="ko-KR" dirty="0"/>
              <a:t>        ;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err="1"/>
              <a:t>http.authorizeRequests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mvcMatchers</a:t>
            </a:r>
            <a:r>
              <a:rPr lang="en-US" altLang="ko-KR" dirty="0"/>
              <a:t>("/</a:t>
            </a:r>
            <a:r>
              <a:rPr lang="en-US" altLang="ko-KR" dirty="0" err="1"/>
              <a:t>css</a:t>
            </a:r>
            <a:r>
              <a:rPr lang="en-US" altLang="ko-KR" dirty="0"/>
              <a:t>/**", "/</a:t>
            </a:r>
            <a:r>
              <a:rPr lang="en-US" altLang="ko-KR" dirty="0" err="1"/>
              <a:t>js</a:t>
            </a:r>
            <a:r>
              <a:rPr lang="en-US" altLang="ko-KR" dirty="0"/>
              <a:t>/**", "/</a:t>
            </a:r>
            <a:r>
              <a:rPr lang="en-US" altLang="ko-KR" dirty="0" err="1"/>
              <a:t>img</a:t>
            </a:r>
            <a:r>
              <a:rPr lang="en-US" altLang="ko-KR" dirty="0"/>
              <a:t>/**").</a:t>
            </a:r>
            <a:r>
              <a:rPr lang="en-US" altLang="ko-KR" dirty="0" err="1"/>
              <a:t>permitAll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mvcMatchers</a:t>
            </a:r>
            <a:r>
              <a:rPr lang="en-US" altLang="ko-KR" dirty="0"/>
              <a:t>("/", "/members/**", "/item/**", "/images/**").</a:t>
            </a:r>
            <a:r>
              <a:rPr lang="en-US" altLang="ko-KR" dirty="0" err="1"/>
              <a:t>permitAll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mvcMatchers</a:t>
            </a:r>
            <a:r>
              <a:rPr lang="en-US" altLang="ko-KR" dirty="0"/>
              <a:t>("/admin/**").</a:t>
            </a:r>
            <a:r>
              <a:rPr lang="en-US" altLang="ko-KR" dirty="0" err="1"/>
              <a:t>hasRole</a:t>
            </a:r>
            <a:r>
              <a:rPr lang="en-US" altLang="ko-KR" dirty="0"/>
              <a:t>("ADMIN")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anyRequest</a:t>
            </a:r>
            <a:r>
              <a:rPr lang="en-US" altLang="ko-KR" dirty="0"/>
              <a:t>().authenticated()</a:t>
            </a:r>
            <a:br>
              <a:rPr lang="en-US" altLang="ko-KR" dirty="0"/>
            </a:br>
            <a:r>
              <a:rPr lang="en-US" altLang="ko-KR" dirty="0"/>
              <a:t>        ;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err="1"/>
              <a:t>http.exceptionHandling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            .</a:t>
            </a:r>
            <a:r>
              <a:rPr lang="en-US" altLang="ko-KR" dirty="0" err="1"/>
              <a:t>authenticationEntryPoint</a:t>
            </a:r>
            <a:r>
              <a:rPr lang="en-US" altLang="ko-KR" dirty="0"/>
              <a:t>(new </a:t>
            </a:r>
            <a:r>
              <a:rPr lang="en-US" altLang="ko-KR" dirty="0" err="1"/>
              <a:t>CustomAuthenticationEntryPoint</a:t>
            </a:r>
            <a:r>
              <a:rPr lang="en-US" altLang="ko-KR" dirty="0"/>
              <a:t>())</a:t>
            </a:r>
            <a:br>
              <a:rPr lang="en-US" altLang="ko-KR" dirty="0"/>
            </a:br>
            <a:r>
              <a:rPr lang="en-US" altLang="ko-KR" dirty="0"/>
              <a:t>        ;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return </a:t>
            </a:r>
            <a:r>
              <a:rPr lang="en-US" altLang="ko-KR" dirty="0" err="1"/>
              <a:t>http.build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/>
              <a:t>    }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@Bean</a:t>
            </a:r>
            <a:br>
              <a:rPr lang="en-US" altLang="ko-KR" dirty="0"/>
            </a:br>
            <a:r>
              <a:rPr lang="en-US" altLang="ko-KR" dirty="0"/>
              <a:t>    public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en-US" altLang="ko-KR" dirty="0" err="1"/>
              <a:t>passwordEncoder</a:t>
            </a:r>
            <a:r>
              <a:rPr lang="en-US" altLang="ko-KR" dirty="0"/>
              <a:t>() {</a:t>
            </a:r>
            <a:br>
              <a:rPr lang="en-US" altLang="ko-KR" dirty="0"/>
            </a:br>
            <a:r>
              <a:rPr lang="en-US" altLang="ko-KR" dirty="0"/>
              <a:t>        return new </a:t>
            </a:r>
            <a:r>
              <a:rPr lang="en-US" altLang="ko-KR" dirty="0" err="1"/>
              <a:t>BCryptPasswordEncoder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/>
              <a:t>    }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}</a:t>
            </a:r>
            <a:br>
              <a:rPr lang="en-US" altLang="ko-KR" dirty="0"/>
            </a:b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3546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C56CF2-113B-4964-9AC3-285F97592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95512"/>
            <a:ext cx="773430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20141BE-4879-433A-86D5-3398690554E9}"/>
              </a:ext>
            </a:extLst>
          </p:cNvPr>
          <p:cNvGrpSpPr/>
          <p:nvPr/>
        </p:nvGrpSpPr>
        <p:grpSpPr>
          <a:xfrm>
            <a:off x="429411" y="1737335"/>
            <a:ext cx="6202137" cy="4494279"/>
            <a:chOff x="395536" y="980728"/>
            <a:chExt cx="6202137" cy="449427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A1C7FD0-C942-46D6-B359-C01F429FC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980728"/>
              <a:ext cx="6202137" cy="375587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93829D-2082-49AB-B05E-516C4A6F5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494" y="4653136"/>
              <a:ext cx="6027053" cy="821871"/>
            </a:xfrm>
            <a:prstGeom prst="rect">
              <a:avLst/>
            </a:prstGeom>
          </p:spPr>
        </p:pic>
      </p:grp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EBCC9D-084B-4073-94E2-5A47031F54FE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638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0" i="0" u="none" strike="noStrike" baseline="0" dirty="0">
                <a:latin typeface="YDVYMjOStd12"/>
              </a:rPr>
              <a:t>회원 가입 화면으로부터 넘어오는 가입 정보를 담을 </a:t>
            </a:r>
            <a:r>
              <a:rPr lang="en-US" altLang="ko-KR" sz="1800" b="0" i="0" u="none" strike="noStrike" baseline="0" dirty="0">
                <a:latin typeface="YDVYMjOStd12"/>
              </a:rPr>
              <a:t>DTO </a:t>
            </a:r>
            <a:r>
              <a:rPr lang="ko-KR" altLang="en-US" sz="1800" b="0" i="0" u="none" strike="noStrike" baseline="0" dirty="0">
                <a:latin typeface="YDVYMjOStd12"/>
              </a:rPr>
              <a:t>생성</a:t>
            </a:r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100035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072F2B-FC61-41AD-84EC-4292AAA23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93291"/>
            <a:ext cx="5487781" cy="467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786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F80B9FE-DF70-41F6-BEB0-A1A71A306312}"/>
              </a:ext>
            </a:extLst>
          </p:cNvPr>
          <p:cNvGrpSpPr/>
          <p:nvPr/>
        </p:nvGrpSpPr>
        <p:grpSpPr>
          <a:xfrm>
            <a:off x="395536" y="1052736"/>
            <a:ext cx="5472608" cy="5255970"/>
            <a:chOff x="539552" y="1268760"/>
            <a:chExt cx="5472608" cy="525597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BAE3B89-EE86-4A89-8A0A-B8A6AA25A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268760"/>
              <a:ext cx="5472608" cy="2076862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2D0EEC-9D26-4B4C-9A73-F3CE5BAB8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3345622"/>
              <a:ext cx="5472608" cy="3179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2700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5FDEF-3348-4CDF-A6D9-81C79252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857375"/>
            <a:ext cx="68865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9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1F30F-10E7-4877-8D65-CF9ABDEB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0728"/>
            <a:ext cx="4697631" cy="52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01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F840BC-D574-4D4C-A35F-99D50A6C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5689881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2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0595FAB-3C6D-4727-A0A7-507B9BED10DD}"/>
              </a:ext>
            </a:extLst>
          </p:cNvPr>
          <p:cNvGrpSpPr/>
          <p:nvPr/>
        </p:nvGrpSpPr>
        <p:grpSpPr>
          <a:xfrm>
            <a:off x="467544" y="1196752"/>
            <a:ext cx="5760640" cy="5015880"/>
            <a:chOff x="467544" y="1340768"/>
            <a:chExt cx="6896100" cy="60960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494578-9A0C-4F2C-81B0-44B30E25D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340768"/>
              <a:ext cx="6896100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A0DB803-64F5-4F27-B0F5-51B035819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932" y="3693443"/>
              <a:ext cx="6895712" cy="3743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6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8965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altLang="ko-KR" dirty="0">
                <a:sym typeface="Wingdings" panose="05000000000000000000" pitchFamily="2" charset="2"/>
              </a:rPr>
              <a:t>1. 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애플리케이션을 만들기 위해서는 보통 인증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인가 등의 보안이 필요</a:t>
            </a:r>
            <a:endParaRPr lang="en-US" altLang="ko-KR" sz="1800" dirty="0">
              <a:effectLst/>
              <a:latin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2. 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웹에서 인증이란 해당 리소스에 대해서 작업을 수행할 수 있는 주체인지 확인하는 것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3.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인가는 인증 과정 이후에 일어나며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리소스에 접근 시 인가된 유저인지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(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접근 권한 확인</a:t>
            </a: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)</a:t>
            </a:r>
          </a:p>
          <a:p>
            <a:pPr marL="0" indent="0" algn="l">
              <a:buNone/>
            </a:pP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indent="0" algn="l">
              <a:buNone/>
            </a:pPr>
            <a:r>
              <a:rPr lang="en-US" altLang="ko-KR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4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장에서는 스프링 </a:t>
            </a:r>
            <a:r>
              <a:rPr lang="ko-KR" altLang="en-US" sz="1800" dirty="0" err="1">
                <a:ea typeface="맑은 고딕" panose="020B0503020000020004" pitchFamily="50" charset="-127"/>
                <a:cs typeface="맑은 고딕" panose="020B0503020000020004" pitchFamily="50" charset="-127"/>
              </a:rPr>
              <a:t>시큐리티를</a:t>
            </a:r>
            <a:r>
              <a:rPr lang="ko-KR" altLang="en-US" sz="1800" dirty="0">
                <a:ea typeface="맑은 고딕" panose="020B0503020000020004" pitchFamily="50" charset="-127"/>
                <a:cs typeface="맑은 고딕" panose="020B0503020000020004" pitchFamily="50" charset="-127"/>
              </a:rPr>
              <a:t> 이용하여 인증과 인가 구현</a:t>
            </a:r>
            <a:endParaRPr lang="en-US" altLang="ko-KR" sz="1800" dirty="0">
              <a:effectLst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2CC35D-5797-427D-A67B-FFAD5B3E4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08" y="2348880"/>
            <a:ext cx="4864184" cy="240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3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6AC5F3-9C87-4BF8-92EF-5BD2FC250AF2}"/>
              </a:ext>
            </a:extLst>
          </p:cNvPr>
          <p:cNvGrpSpPr/>
          <p:nvPr/>
        </p:nvGrpSpPr>
        <p:grpSpPr>
          <a:xfrm>
            <a:off x="395536" y="908720"/>
            <a:ext cx="4896544" cy="5480542"/>
            <a:chOff x="118888" y="908720"/>
            <a:chExt cx="6685359" cy="71367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EDC8BC2-21BD-4748-A866-96E901A5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8" y="908720"/>
              <a:ext cx="6685359" cy="209343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36DB1B6-2FB7-4843-97B9-9570DC509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884" y="2954896"/>
              <a:ext cx="6567017" cy="5090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643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FE1930-CD78-4F8D-9B95-5E4D9B53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19337"/>
            <a:ext cx="50292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4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34FFB0-EC12-4051-AF23-FDDA71A29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5693296" cy="55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13E62E-5A36-4EFD-A8F8-9D7448CDA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757089" cy="53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20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E3F0-9EE2-4ECC-A814-35FA7B8D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24744"/>
            <a:ext cx="5589240" cy="47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4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F496343-449E-40C0-9572-CD5FDD9682DE}"/>
              </a:ext>
            </a:extLst>
          </p:cNvPr>
          <p:cNvGrpSpPr/>
          <p:nvPr/>
        </p:nvGrpSpPr>
        <p:grpSpPr>
          <a:xfrm>
            <a:off x="323529" y="980728"/>
            <a:ext cx="5688632" cy="5328592"/>
            <a:chOff x="323528" y="980728"/>
            <a:chExt cx="5973997" cy="568863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7C67FE-9A5F-4156-9F93-C1FA6EC3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973997" cy="403244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7DFA960-AB8F-430F-9885-DCF410A10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5013176"/>
              <a:ext cx="5973996" cy="1656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203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3A986-5AA3-4FA7-A42F-2AFFC55F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666FB-F51C-4027-837D-E74BE21C9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2676525"/>
            <a:ext cx="721995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0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D7D905-67EC-4B12-8AA7-0906E20B5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88740"/>
            <a:ext cx="672719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D93092-CF6A-4D75-9E33-2C782010F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2199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01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04066-F509-4D04-881F-09E563AED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400073"/>
            <a:ext cx="7812360" cy="20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913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1D04AE-8B91-490D-8C00-D8FECF56F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6" y="1412776"/>
            <a:ext cx="7248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45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4E996-B6E9-49FC-A0B9-52C091B8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39" y="1714500"/>
            <a:ext cx="7124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5F480D-DF6A-417F-82D3-6C8D6C0A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7778856" cy="436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32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 페이지에서 서버로 넘어오는 값을 검증하기 위해서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pom.xml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spring-boot-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startervalidation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추가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DA0617-AF76-4C90-B5B0-027695CCB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0" y="2564904"/>
            <a:ext cx="7807598" cy="235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588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32490E5-D9EE-42CA-B6F5-A3F0BF5F5A3F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유효한 값인지 판단하는 소스가 여러 군데 흩어지면 관리하기가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힘듬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</a:t>
            </a: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자바 빈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밸리데이션을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이용하면 객체의 값을 효율적 검증 가능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FDBD3F-DA14-4FA9-860E-25946DC94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6602313" cy="355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18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64291D3-633D-460B-B651-547206B367E2}"/>
              </a:ext>
            </a:extLst>
          </p:cNvPr>
          <p:cNvGrpSpPr/>
          <p:nvPr/>
        </p:nvGrpSpPr>
        <p:grpSpPr>
          <a:xfrm>
            <a:off x="251520" y="908720"/>
            <a:ext cx="5184576" cy="5472608"/>
            <a:chOff x="251520" y="1017787"/>
            <a:chExt cx="6062638" cy="677918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E70978-D090-4E5B-B498-735128F4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17787"/>
              <a:ext cx="6062638" cy="2804393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1DD4B50-108B-4C30-821C-EBA9829CE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9" y="3717032"/>
              <a:ext cx="5938813" cy="4079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3019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ED9F88-4EC4-406D-8D8F-69BF4BF68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768752" cy="485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83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3E53D-EEBE-49E0-82CF-A1447B077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2776"/>
            <a:ext cx="6941021" cy="456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328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23290F-A08B-451A-93EE-B8605CE88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01" y="1347420"/>
            <a:ext cx="7993597" cy="455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5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9A1E8C-7559-4A2C-A1B5-E61921E5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75" y="1700808"/>
            <a:ext cx="7964250" cy="4464149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E310631-9F3D-49C8-AA1D-E5A6BFB8C093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가입이 정상적으로 이루어졌다면 메인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2008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의존성 추가 시 모든 요청은 인증을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필요로함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기존에 진행했던 예제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 (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  <a:hlinkClick r:id="rId2"/>
              </a:rPr>
              <a:t>http://localhost/thymeleaf/ex07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접근 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로그인 페이지로 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1124242-8867-4278-97B7-1BAFECC2254D}"/>
              </a:ext>
            </a:extLst>
          </p:cNvPr>
          <p:cNvGrpSpPr/>
          <p:nvPr/>
        </p:nvGrpSpPr>
        <p:grpSpPr>
          <a:xfrm>
            <a:off x="642608" y="2636912"/>
            <a:ext cx="7914362" cy="3281851"/>
            <a:chOff x="251520" y="2478972"/>
            <a:chExt cx="7914362" cy="328185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21D8154-7AF6-4995-A5A8-161296DF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478972"/>
              <a:ext cx="7812360" cy="88680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8F39EFF-0C47-49F6-A8F8-25C2A8FF3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1520" y="3317012"/>
              <a:ext cx="7914362" cy="2443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727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회원 가입 기능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DACF9-8F33-4005-85A7-FB5442A6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565719"/>
            <a:ext cx="7751589" cy="40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5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B37FBC2-E4D9-4F84-BE56-DC779017EEE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스프링 </a:t>
            </a:r>
            <a:r>
              <a:rPr lang="ko-KR" altLang="en-US" sz="1800" b="0" i="0" u="none" strike="noStrike" baseline="0" dirty="0" smtClean="0">
                <a:latin typeface="YDVYMjOStd12"/>
              </a:rPr>
              <a:t>시큐리티에서 </a:t>
            </a:r>
            <a:r>
              <a:rPr lang="en-US" altLang="ko-KR" sz="1800" b="0" i="0" u="none" strike="noStrike" baseline="0" dirty="0" err="1" smtClean="0">
                <a:latin typeface="YDVYMjOStd12"/>
              </a:rPr>
              <a:t>MemberDto</a:t>
            </a:r>
            <a:r>
              <a:rPr lang="en-US" altLang="ko-KR" sz="1800" b="0" i="0" u="none" strike="noStrike" baseline="0" dirty="0" smtClean="0">
                <a:latin typeface="YDVYMjOStd12"/>
              </a:rPr>
              <a:t>-&gt;</a:t>
            </a:r>
            <a:r>
              <a:rPr lang="ko-KR" altLang="en-US" sz="1800" b="0" i="0" u="none" strike="noStrike" baseline="0" dirty="0" smtClean="0">
                <a:latin typeface="YDVYMjOStd12"/>
              </a:rPr>
              <a:t> </a:t>
            </a:r>
            <a:r>
              <a:rPr lang="en-US" altLang="ko-KR" sz="1800" b="0" i="0" u="none" strike="noStrike" baseline="0" dirty="0" err="1">
                <a:latin typeface="TimesNewRomanPSMT"/>
              </a:rPr>
              <a:t>UserDetailService</a:t>
            </a:r>
            <a:r>
              <a:rPr lang="ko-KR" altLang="en-US" sz="1800" b="0" i="0" u="none" strike="noStrike" baseline="0" dirty="0">
                <a:latin typeface="YDVYMjOStd12"/>
              </a:rPr>
              <a:t>를 구현하고 있는 클래스를 통해 로그인 기능을 구현</a:t>
            </a:r>
            <a:endParaRPr lang="en-US" altLang="ko-KR" sz="1800" dirty="0">
              <a:latin typeface="YDVYGOStd14"/>
            </a:endParaRPr>
          </a:p>
          <a:p>
            <a:r>
              <a:rPr lang="en-US" altLang="ko-KR" sz="1800" b="0" i="0" u="none" strike="noStrike" baseline="0" dirty="0" err="1">
                <a:latin typeface="YDVYGOStd14"/>
              </a:rPr>
              <a:t>UserDetailService</a:t>
            </a:r>
            <a:r>
              <a:rPr lang="en-US" altLang="ko-KR" sz="1800" b="0" i="0" u="none" strike="noStrike" baseline="0" dirty="0">
                <a:latin typeface="YDVYGOStd14"/>
              </a:rPr>
              <a:t> </a:t>
            </a:r>
            <a:r>
              <a:rPr lang="ko-KR" altLang="en-US" sz="1800" b="0" i="0" u="none" strike="noStrike" baseline="0" dirty="0">
                <a:latin typeface="YDVYGOStd14"/>
              </a:rPr>
              <a:t>인터페이스는 데이터베이스에서 회원 정보를 가져오는 역할을 담당</a:t>
            </a:r>
            <a:endParaRPr lang="en-US" altLang="ko-KR" sz="1800" b="0" i="0" u="none" strike="noStrike" baseline="0" dirty="0">
              <a:latin typeface="YDVYGOStd14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loadUserByUsername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()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메소드가 존재하며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회원 정보를 조회하여 사용자의 정보와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권한을갖는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반환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: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회원의 정보를 담기 위해서 사용하는 인터페이스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.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직접 구현하거나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제공하는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클래스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(</a:t>
            </a:r>
            <a:r>
              <a:rPr lang="en-US" altLang="ko-KR" sz="1800" dirty="0" err="1">
                <a:latin typeface="DIN-Bold"/>
                <a:sym typeface="Wingdings" panose="05000000000000000000" pitchFamily="2" charset="2"/>
              </a:rPr>
              <a:t>UserDetails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인터페이스를 구현하고 있는 클래스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)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를 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4492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5F4DE-F552-4F77-961A-8735669F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7049830" cy="44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EC389-185B-49FC-AF99-77247F4BC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01" y="1484784"/>
            <a:ext cx="69627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817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1B7311-32DD-4A5D-A2DC-ECAEA3D92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369261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49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A50A230-DF90-46F3-A2C1-E4BD1BD7729D}"/>
              </a:ext>
            </a:extLst>
          </p:cNvPr>
          <p:cNvGrpSpPr/>
          <p:nvPr/>
        </p:nvGrpSpPr>
        <p:grpSpPr>
          <a:xfrm>
            <a:off x="539552" y="1988840"/>
            <a:ext cx="6848475" cy="3295650"/>
            <a:chOff x="683568" y="1484784"/>
            <a:chExt cx="6848475" cy="32956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57A064F-62F5-46C6-9E8E-AFA24A28B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484784"/>
              <a:ext cx="6848475" cy="13430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433FB9B-A8DA-45B4-B465-05A76291E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2827809"/>
              <a:ext cx="6848475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29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073FD-B8BF-4A10-875A-E4D4F4DC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19175"/>
            <a:ext cx="71342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87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CF41E5-F985-46F3-AB85-7BD1FEE46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6041322" cy="50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096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2456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42BF9F0-EF7D-4790-AAF7-509DD7A76457}"/>
              </a:ext>
            </a:extLst>
          </p:cNvPr>
          <p:cNvGrpSpPr/>
          <p:nvPr/>
        </p:nvGrpSpPr>
        <p:grpSpPr>
          <a:xfrm>
            <a:off x="458620" y="1052736"/>
            <a:ext cx="5703510" cy="5171475"/>
            <a:chOff x="458620" y="1052736"/>
            <a:chExt cx="5703510" cy="517147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4169B9-E045-4B1D-B97F-80EEC23B9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5694586" cy="274938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77224F9-87C9-42F0-AEE3-01CA9994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20" y="3788324"/>
              <a:ext cx="5694180" cy="2435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15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467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7F180A-4E0E-4561-A53B-0FBE81BF4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364128"/>
            <a:ext cx="8028384" cy="2652058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E2FEB38-5AF0-4831-A1E4-CFF966C3C2A2}"/>
              </a:ext>
            </a:extLst>
          </p:cNvPr>
          <p:cNvSpPr txBox="1">
            <a:spLocks/>
          </p:cNvSpPr>
          <p:nvPr/>
        </p:nvSpPr>
        <p:spPr>
          <a:xfrm>
            <a:off x="827584" y="1662905"/>
            <a:ext cx="8229600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로그인 페이지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(localhost/member/login) </a:t>
            </a:r>
            <a:r>
              <a:rPr lang="en-US" altLang="ko-KR" sz="1800" dirty="0" err="1">
                <a:latin typeface="YDVYMjOStd12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로</a:t>
            </a:r>
            <a:r>
              <a:rPr lang="en-US" altLang="ko-KR" sz="1800" dirty="0">
                <a:latin typeface="YDVYMjOStd12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latin typeface="YDVYMjOStd12"/>
                <a:sym typeface="Wingdings" panose="05000000000000000000" pitchFamily="2" charset="2"/>
              </a:rPr>
              <a:t>이동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58557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5BF31-8F9E-4E54-85CF-CAF3982C6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980728"/>
            <a:ext cx="7740352" cy="26164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05BEF0-6BA3-400E-A652-6E65E66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0" y="3597185"/>
            <a:ext cx="7930660" cy="24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5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49449C-9413-41A3-9548-69568FE22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20" y="2063674"/>
            <a:ext cx="7812360" cy="27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99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BF786-89D0-4FA6-8DF2-E74954778590}"/>
              </a:ext>
            </a:extLst>
          </p:cNvPr>
          <p:cNvGrpSpPr/>
          <p:nvPr/>
        </p:nvGrpSpPr>
        <p:grpSpPr>
          <a:xfrm>
            <a:off x="539552" y="1052736"/>
            <a:ext cx="5256584" cy="5211208"/>
            <a:chOff x="323528" y="1012982"/>
            <a:chExt cx="6050998" cy="606968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0CF1471-A666-4AD3-9AC0-67474C1E7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1012982"/>
              <a:ext cx="6050998" cy="267870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EAE593D-ADCE-43AE-ABE6-5EE9C7952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674492"/>
              <a:ext cx="6050998" cy="3408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191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33F4-7561-4AE4-B612-0A808E5A9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24746"/>
            <a:ext cx="572347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862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EFB8873-2B70-4762-AED7-B50D711EFE09}"/>
              </a:ext>
            </a:extLst>
          </p:cNvPr>
          <p:cNvGrpSpPr/>
          <p:nvPr/>
        </p:nvGrpSpPr>
        <p:grpSpPr>
          <a:xfrm>
            <a:off x="611560" y="1628800"/>
            <a:ext cx="6912768" cy="3972685"/>
            <a:chOff x="539552" y="1328523"/>
            <a:chExt cx="6480720" cy="33112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8CED977-0272-493B-A62E-8A8E1CF75B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52" y="1328523"/>
              <a:ext cx="6480720" cy="148811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47FA456-DA32-4FFB-9C61-33C88E4CA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816641"/>
              <a:ext cx="6480720" cy="18231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963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195B6A-D4E9-45E6-AB6C-93356191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6872"/>
            <a:ext cx="6192688" cy="24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30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E4FC593-8AE8-4C45-A535-DB99C5B2E7B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441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실패 테스트 코드 작성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1DC145-5827-4A4A-AF98-06428E82C7E0}"/>
              </a:ext>
            </a:extLst>
          </p:cNvPr>
          <p:cNvGrpSpPr/>
          <p:nvPr/>
        </p:nvGrpSpPr>
        <p:grpSpPr>
          <a:xfrm>
            <a:off x="463285" y="1566513"/>
            <a:ext cx="4972811" cy="4814815"/>
            <a:chOff x="463285" y="1566513"/>
            <a:chExt cx="5508104" cy="504172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5CD3814-8440-47EC-8F88-30899F04E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285" y="1566513"/>
              <a:ext cx="5508104" cy="335317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B5F4C0-5D3A-4121-8873-7CDE62C0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285" y="4858270"/>
              <a:ext cx="5508104" cy="17499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7800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798D72-C74D-44A8-ACD0-6F5586F51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448" y="2492896"/>
            <a:ext cx="5997104" cy="2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49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50D314-7DC7-4148-B14F-01EA0AC5713B}"/>
              </a:ext>
            </a:extLst>
          </p:cNvPr>
          <p:cNvGrpSpPr/>
          <p:nvPr/>
        </p:nvGrpSpPr>
        <p:grpSpPr>
          <a:xfrm>
            <a:off x="1115616" y="2996952"/>
            <a:ext cx="7128792" cy="2548450"/>
            <a:chOff x="118889" y="2398807"/>
            <a:chExt cx="7128792" cy="254845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4B81DAE-FC62-4DA4-9277-67880E901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889" y="2398807"/>
              <a:ext cx="7128792" cy="8141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6D7ACC1-A4AA-4B0C-8912-5DB8F80E8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838" y="3212977"/>
              <a:ext cx="6950458" cy="1734280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1D395CE-0DF7-4458-BBDF-E08B3D8525C1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상태로는 로그인을 해도 메뉴바에는 로그인이라는 메뉴가 나타나고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상태라면 로그아웃이라는 메뉴가 화면에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나타나야함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또는 권한에 따라서 화면 출력 결과를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만드는걸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도와주는 라이브러리로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“thymeleaf-extras-springsecurity5”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사용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13685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기본적으로 제공하는 아이디는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이고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비밀번호는 애플리케이션을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실행할때마다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콘솔창에 출력됨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47079-7A15-4EB9-8368-400B2022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16223"/>
            <a:ext cx="77152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4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ECABA3-4CC0-4EDB-A6DF-4EF6BC4E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052736"/>
            <a:ext cx="5355673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1E6A6CA-308A-4941-8318-DA09C32737FA}"/>
              </a:ext>
            </a:extLst>
          </p:cNvPr>
          <p:cNvGrpSpPr/>
          <p:nvPr/>
        </p:nvGrpSpPr>
        <p:grpSpPr>
          <a:xfrm>
            <a:off x="395536" y="1052736"/>
            <a:ext cx="5688632" cy="5256584"/>
            <a:chOff x="323528" y="980728"/>
            <a:chExt cx="6202669" cy="590820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F71B2BD-1C24-4825-A7FF-D2BFE4199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6202669" cy="345638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DEE10D-E478-4B99-AE42-5D1198193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6202669" cy="245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65059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4.4 </a:t>
            </a: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로그아웃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023592-887E-4A9E-842C-594F15D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67" y="1268760"/>
            <a:ext cx="7497465" cy="1888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DDA150A-2EC7-4AFB-8192-75D6638E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18" y="3429000"/>
            <a:ext cx="7497465" cy="2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727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B32A0-AB15-49BF-8D61-E305F552A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07889"/>
            <a:ext cx="7429748" cy="42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46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BDC738-6C47-4E5F-B529-8EBCEBC36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0087"/>
            <a:ext cx="6757260" cy="411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70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7F789-09E0-42D2-8C77-BE485F2BD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124744"/>
            <a:ext cx="6072163" cy="4785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8B7393-CFFF-42D7-AF13-2F6D10540022}"/>
              </a:ext>
            </a:extLst>
          </p:cNvPr>
          <p:cNvSpPr txBox="1"/>
          <p:nvPr/>
        </p:nvSpPr>
        <p:spPr>
          <a:xfrm>
            <a:off x="6588224" y="2276872"/>
            <a:ext cx="2411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인증되지 않은 사용자가 리소스를 요청하는 경우 </a:t>
            </a:r>
            <a:r>
              <a:rPr lang="en-US" altLang="ko-KR" dirty="0"/>
              <a:t>“Unauthorized” </a:t>
            </a:r>
            <a:r>
              <a:rPr lang="ko-KR" altLang="en-US" dirty="0"/>
              <a:t>에러 발생 하도록 </a:t>
            </a:r>
            <a:r>
              <a:rPr lang="en-US" altLang="ko-KR" dirty="0"/>
              <a:t>Authentication </a:t>
            </a:r>
            <a:r>
              <a:rPr lang="en-US" altLang="ko-KR" dirty="0" err="1"/>
              <a:t>EntryPoint</a:t>
            </a:r>
            <a:r>
              <a:rPr lang="en-US" altLang="ko-KR" dirty="0"/>
              <a:t> </a:t>
            </a:r>
            <a:r>
              <a:rPr lang="ko-KR" altLang="en-US" dirty="0"/>
              <a:t>인터페이스 구현</a:t>
            </a:r>
          </a:p>
        </p:txBody>
      </p:sp>
    </p:spTree>
    <p:extLst>
      <p:ext uri="{BB962C8B-B14F-4D97-AF65-F5344CB8AC3E}">
        <p14:creationId xmlns:p14="http://schemas.microsoft.com/office/powerpoint/2010/main" val="1971923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00B6B5-F1F1-4975-A051-3152020DD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51486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083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CA3EF79-D875-42FC-BBC9-54A6E5C6F68F}"/>
              </a:ext>
            </a:extLst>
          </p:cNvPr>
          <p:cNvGrpSpPr/>
          <p:nvPr/>
        </p:nvGrpSpPr>
        <p:grpSpPr>
          <a:xfrm>
            <a:off x="611560" y="1327552"/>
            <a:ext cx="6858001" cy="4675185"/>
            <a:chOff x="683568" y="1766887"/>
            <a:chExt cx="6858001" cy="46751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19A30E-5584-4952-AACB-425EE8CD7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766887"/>
              <a:ext cx="6858000" cy="33242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8D7EC0-C285-42D0-A2AC-EA045E79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9" y="5091112"/>
              <a:ext cx="6858000" cy="1350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76314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D88C89-6398-426A-A1C3-8E9C1587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7" y="2456656"/>
            <a:ext cx="8096250" cy="327660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E4CD07-14CD-4069-BCDE-EF28223F0ADA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현재 회원 가입 시 권한을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USER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 생성하므로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로그인 후 ‘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http://localhost/admin/item/new’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라는 상품 등록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ADMIN 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페이지에 접근하려고 하면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403 Forbidden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에러 발생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698258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3120481-39E9-4140-8ED3-50386434E827}"/>
              </a:ext>
            </a:extLst>
          </p:cNvPr>
          <p:cNvGrpSpPr/>
          <p:nvPr/>
        </p:nvGrpSpPr>
        <p:grpSpPr>
          <a:xfrm>
            <a:off x="323528" y="1052736"/>
            <a:ext cx="5400600" cy="5213869"/>
            <a:chOff x="256407" y="980728"/>
            <a:chExt cx="7092280" cy="66540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737E499-75B4-4CA2-96EF-658C8D83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6407" y="980728"/>
              <a:ext cx="7092280" cy="27473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B58588-3DD1-4CAA-B430-94975F331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520" y="3645024"/>
              <a:ext cx="6894107" cy="3989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21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C7C330-51CE-4084-907A-941938A18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068960"/>
            <a:ext cx="5796136" cy="32938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9181E6-0417-448B-A3C6-432C8DA4C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516216" cy="203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07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BAAD24-4027-49A0-B981-ECBE461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653" y="3212976"/>
            <a:ext cx="7020272" cy="2124731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2A7F62C2-0FF5-4569-B785-953B6452468B}"/>
              </a:ext>
            </a:extLst>
          </p:cNvPr>
          <p:cNvSpPr txBox="1">
            <a:spLocks/>
          </p:cNvSpPr>
          <p:nvPr/>
        </p:nvSpPr>
        <p:spPr>
          <a:xfrm>
            <a:off x="457200" y="1556792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다시 회원 가입 진행 및 로그인 후 상품 등록 페이지 접근 시 정상적으로 화면이 나오는 것을 볼 수 있음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46335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E73551-C46D-4D7A-B4E2-B7D84A3C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6514348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4204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D1110-EE9C-4A3E-9EBF-D01A5BA3D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033220" cy="39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07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83AB98-0DCD-4225-9000-778578848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271712"/>
            <a:ext cx="602932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6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CA6649-BAAC-40F3-B47C-4E25FC1D7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5935707" cy="51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56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4.5 </a:t>
            </a:r>
            <a:r>
              <a:rPr lang="ko-KR" altLang="en-US" dirty="0"/>
              <a:t>페이지 권한 설정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A1445C-7CF5-49A3-B44F-47228F7A7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2395537"/>
            <a:ext cx="59531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525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12918-4ED3-4CC9-9353-D5E61DE1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12" y="2708920"/>
            <a:ext cx="7956376" cy="2214740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3159F5-35A1-4FC7-87FA-A2347944668C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URL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에 </a:t>
            </a:r>
            <a:r>
              <a:rPr lang="en-US" altLang="ko-KR" sz="1800" dirty="0">
                <a:latin typeface="DIN-Bold"/>
                <a:sym typeface="Wingdings" panose="05000000000000000000" pitchFamily="2" charset="2"/>
              </a:rPr>
              <a:t>localhost/logout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을 입력하면 스프링 </a:t>
            </a:r>
            <a:r>
              <a:rPr lang="ko-KR" altLang="en-US" sz="1800" dirty="0" err="1">
                <a:latin typeface="DIN-Bold"/>
                <a:sym typeface="Wingdings" panose="05000000000000000000" pitchFamily="2" charset="2"/>
              </a:rPr>
              <a:t>시큐리티에서</a:t>
            </a:r>
            <a:r>
              <a:rPr lang="ko-KR" altLang="en-US" sz="1800" dirty="0">
                <a:latin typeface="DIN-Bold"/>
                <a:sym typeface="Wingdings" panose="05000000000000000000" pitchFamily="2" charset="2"/>
              </a:rPr>
              <a:t> 기본으로 제공하는 로그아웃화면 제공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92611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4.2 </a:t>
            </a:r>
            <a:r>
              <a:rPr lang="ko-KR" altLang="en-US" dirty="0"/>
              <a:t>스프링 </a:t>
            </a:r>
            <a:r>
              <a:rPr lang="ko-KR" altLang="en-US" dirty="0" err="1"/>
              <a:t>시큐리티</a:t>
            </a:r>
            <a:r>
              <a:rPr lang="ko-KR" altLang="en-US" dirty="0"/>
              <a:t> 설정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1056794-FD43-4174-B4AC-0850A476E577}"/>
              </a:ext>
            </a:extLst>
          </p:cNvPr>
          <p:cNvSpPr txBox="1">
            <a:spLocks/>
          </p:cNvSpPr>
          <p:nvPr/>
        </p:nvSpPr>
        <p:spPr>
          <a:xfrm>
            <a:off x="484989" y="1124744"/>
            <a:ext cx="8229600" cy="360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0" i="0" u="none" strike="noStrike" baseline="0" dirty="0">
                <a:latin typeface="YDVYMjOStd12"/>
              </a:rPr>
              <a:t>지금은 “</a:t>
            </a:r>
            <a:r>
              <a:rPr lang="en-US" altLang="ko-KR" sz="1800" b="0" i="0" u="none" strike="noStrike" baseline="0" dirty="0">
                <a:latin typeface="YDVYMjOStd12"/>
              </a:rPr>
              <a:t>user” </a:t>
            </a:r>
            <a:r>
              <a:rPr lang="ko-KR" altLang="en-US" sz="1800" b="0" i="0" u="none" strike="noStrike" baseline="0" dirty="0">
                <a:latin typeface="YDVYMjOStd12"/>
              </a:rPr>
              <a:t>계정 밖에 없으며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애플리케이션 실행할 때마다 비밀번호도 바뀜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YDVYMjOStd12"/>
              </a:rPr>
              <a:t>이 상태로는 애플리케이션을 운영할 수 없기 때문에 회원 가입 기능이 필요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marL="0" indent="0">
              <a:buNone/>
            </a:pP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 없는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상세 페이지 조회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인증이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주문</a:t>
            </a:r>
            <a:endParaRPr lang="en-US" altLang="ko-KR" sz="1800" b="0" i="0" u="none" strike="noStrike" baseline="0" dirty="0">
              <a:latin typeface="YDVYMjOStd12"/>
            </a:endParaRPr>
          </a:p>
          <a:p>
            <a:r>
              <a:rPr lang="ko-KR" altLang="en-US" sz="1800" b="0" i="0" u="none" strike="noStrike" baseline="0" dirty="0">
                <a:latin typeface="YDVYMjOStd12"/>
              </a:rPr>
              <a:t>관리자 권한이 필요한 경우</a:t>
            </a:r>
            <a:r>
              <a:rPr lang="en-US" altLang="ko-KR" sz="1800" b="0" i="0" u="none" strike="noStrike" baseline="0" dirty="0">
                <a:latin typeface="YDVYMjOStd12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상품 등록</a:t>
            </a:r>
            <a:endParaRPr lang="en-US" altLang="ko-KR" sz="1800" dirty="0">
              <a:latin typeface="DIN-Bold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8649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4521</TotalTime>
  <Words>811</Words>
  <Application>Microsoft Office PowerPoint</Application>
  <PresentationFormat>화면 슬라이드 쇼(4:3)</PresentationFormat>
  <Paragraphs>120</Paragraphs>
  <Slides>76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91" baseType="lpstr">
      <vt:lpstr>DIN-Bold</vt:lpstr>
      <vt:lpstr>HY헤드라인M</vt:lpstr>
      <vt:lpstr>TimesNewRomanPSMT</vt:lpstr>
      <vt:lpstr>YDVYGOStd13</vt:lpstr>
      <vt:lpstr>YDVYGOStd14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Wingdings</vt:lpstr>
      <vt:lpstr>Office 테마</vt:lpstr>
      <vt:lpstr>학습 목표</vt:lpstr>
      <vt:lpstr>4.1 스프링 시큐리티 소개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</vt:lpstr>
      <vt:lpstr>4.2 스프링 시큐리티 설정 추가 (다음장처럼 수정</vt:lpstr>
      <vt:lpstr>이렇게 수정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4.3 회원 가입 기능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4.4 로그인/로그아웃 구현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4.5 페이지 권한 설정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i</cp:lastModifiedBy>
  <cp:revision>170</cp:revision>
  <dcterms:created xsi:type="dcterms:W3CDTF">2013-05-13T12:41:23Z</dcterms:created>
  <dcterms:modified xsi:type="dcterms:W3CDTF">2023-08-21T02:26:55Z</dcterms:modified>
</cp:coreProperties>
</file>